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95" r:id="rId3"/>
    <p:sldId id="271" r:id="rId4"/>
    <p:sldId id="272" r:id="rId5"/>
    <p:sldId id="274" r:id="rId6"/>
    <p:sldId id="296" r:id="rId7"/>
    <p:sldId id="292" r:id="rId8"/>
    <p:sldId id="289" r:id="rId9"/>
    <p:sldId id="279" r:id="rId10"/>
    <p:sldId id="294"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Minh" userId="a6db1938149625d9" providerId="LiveId" clId="{5805963E-C979-4E0D-BD1F-EEB77DEF30D1}"/>
    <pc:docChg chg="undo redo custSel addSld delSld modSld delMainMaster">
      <pc:chgData name="Nguyen Minh" userId="a6db1938149625d9" providerId="LiveId" clId="{5805963E-C979-4E0D-BD1F-EEB77DEF30D1}" dt="2021-08-19T11:59:59.240" v="853"/>
      <pc:docMkLst>
        <pc:docMk/>
      </pc:docMkLst>
      <pc:sldChg chg="del">
        <pc:chgData name="Nguyen Minh" userId="a6db1938149625d9" providerId="LiveId" clId="{5805963E-C979-4E0D-BD1F-EEB77DEF30D1}" dt="2021-08-19T09:31:49.639" v="1" actId="47"/>
        <pc:sldMkLst>
          <pc:docMk/>
          <pc:sldMk cId="3072013332" sldId="256"/>
        </pc:sldMkLst>
      </pc:sldChg>
      <pc:sldChg chg="modTransition">
        <pc:chgData name="Nguyen Minh" userId="a6db1938149625d9" providerId="LiveId" clId="{5805963E-C979-4E0D-BD1F-EEB77DEF30D1}" dt="2021-08-19T11:49:27.120" v="820"/>
        <pc:sldMkLst>
          <pc:docMk/>
          <pc:sldMk cId="0" sldId="268"/>
        </pc:sldMkLst>
      </pc:sldChg>
      <pc:sldChg chg="addSp delSp modSp add mod modTransition">
        <pc:chgData name="Nguyen Minh" userId="a6db1938149625d9" providerId="LiveId" clId="{5805963E-C979-4E0D-BD1F-EEB77DEF30D1}" dt="2021-08-19T11:57:47.068" v="828"/>
        <pc:sldMkLst>
          <pc:docMk/>
          <pc:sldMk cId="0" sldId="270"/>
        </pc:sldMkLst>
        <pc:spChg chg="mod">
          <ac:chgData name="Nguyen Minh" userId="a6db1938149625d9" providerId="LiveId" clId="{5805963E-C979-4E0D-BD1F-EEB77DEF30D1}" dt="2021-08-19T09:38:24.904" v="371" actId="255"/>
          <ac:spMkLst>
            <pc:docMk/>
            <pc:sldMk cId="0" sldId="270"/>
            <ac:spMk id="4" creationId="{00000000-0000-0000-0000-000000000000}"/>
          </ac:spMkLst>
        </pc:spChg>
        <pc:spChg chg="mod">
          <ac:chgData name="Nguyen Minh" userId="a6db1938149625d9" providerId="LiveId" clId="{5805963E-C979-4E0D-BD1F-EEB77DEF30D1}" dt="2021-08-19T09:31:59.319" v="4" actId="20577"/>
          <ac:spMkLst>
            <pc:docMk/>
            <pc:sldMk cId="0" sldId="270"/>
            <ac:spMk id="5" creationId="{00000000-0000-0000-0000-000000000000}"/>
          </ac:spMkLst>
        </pc:spChg>
        <pc:picChg chg="add del mod">
          <ac:chgData name="Nguyen Minh" userId="a6db1938149625d9" providerId="LiveId" clId="{5805963E-C979-4E0D-BD1F-EEB77DEF30D1}" dt="2021-08-19T11:53:27.995" v="822"/>
          <ac:picMkLst>
            <pc:docMk/>
            <pc:sldMk cId="0" sldId="270"/>
            <ac:picMk id="2" creationId="{26D8ED01-FDE5-4F01-BF84-998A1821F50E}"/>
          </ac:picMkLst>
        </pc:picChg>
        <pc:picChg chg="del">
          <ac:chgData name="Nguyen Minh" userId="a6db1938149625d9" providerId="LiveId" clId="{5805963E-C979-4E0D-BD1F-EEB77DEF30D1}" dt="2021-08-19T11:52:46.292" v="821"/>
          <ac:picMkLst>
            <pc:docMk/>
            <pc:sldMk cId="0" sldId="270"/>
            <ac:picMk id="6" creationId="{00000000-0000-0000-0000-000000000000}"/>
          </ac:picMkLst>
        </pc:picChg>
        <pc:picChg chg="add del mod">
          <ac:chgData name="Nguyen Minh" userId="a6db1938149625d9" providerId="LiveId" clId="{5805963E-C979-4E0D-BD1F-EEB77DEF30D1}" dt="2021-08-19T11:54:15.768" v="823"/>
          <ac:picMkLst>
            <pc:docMk/>
            <pc:sldMk cId="0" sldId="270"/>
            <ac:picMk id="7" creationId="{0C737D2B-9BB2-435D-9170-F5A26C478204}"/>
          </ac:picMkLst>
        </pc:picChg>
        <pc:picChg chg="add del mod">
          <ac:chgData name="Nguyen Minh" userId="a6db1938149625d9" providerId="LiveId" clId="{5805963E-C979-4E0D-BD1F-EEB77DEF30D1}" dt="2021-08-19T11:57:07.839" v="826"/>
          <ac:picMkLst>
            <pc:docMk/>
            <pc:sldMk cId="0" sldId="270"/>
            <ac:picMk id="8" creationId="{CA3C281C-AA11-47F5-BF77-6603FC87E71F}"/>
          </ac:picMkLst>
        </pc:picChg>
        <pc:picChg chg="add del mod">
          <ac:chgData name="Nguyen Minh" userId="a6db1938149625d9" providerId="LiveId" clId="{5805963E-C979-4E0D-BD1F-EEB77DEF30D1}" dt="2021-08-19T11:57:29.842" v="827"/>
          <ac:picMkLst>
            <pc:docMk/>
            <pc:sldMk cId="0" sldId="270"/>
            <ac:picMk id="9" creationId="{22A80036-4488-472C-91D5-3C589F052B35}"/>
          </ac:picMkLst>
        </pc:picChg>
        <pc:picChg chg="add del mod">
          <ac:chgData name="Nguyen Minh" userId="a6db1938149625d9" providerId="LiveId" clId="{5805963E-C979-4E0D-BD1F-EEB77DEF30D1}" dt="2021-08-19T11:57:47.068" v="828"/>
          <ac:picMkLst>
            <pc:docMk/>
            <pc:sldMk cId="0" sldId="270"/>
            <ac:picMk id="10" creationId="{442EF0F2-FB31-4227-8E04-4A6F10DFC3B0}"/>
          </ac:picMkLst>
        </pc:picChg>
        <pc:picChg chg="add mod">
          <ac:chgData name="Nguyen Minh" userId="a6db1938149625d9" providerId="LiveId" clId="{5805963E-C979-4E0D-BD1F-EEB77DEF30D1}" dt="2021-08-19T11:57:47.068" v="828"/>
          <ac:picMkLst>
            <pc:docMk/>
            <pc:sldMk cId="0" sldId="270"/>
            <ac:picMk id="11" creationId="{5C40288C-F343-4D90-918A-5763F7A80B3E}"/>
          </ac:picMkLst>
        </pc:picChg>
      </pc:sldChg>
      <pc:sldChg chg="addSp delSp modSp mod modTransition setBg modAnim">
        <pc:chgData name="Nguyen Minh" userId="a6db1938149625d9" providerId="LiveId" clId="{5805963E-C979-4E0D-BD1F-EEB77DEF30D1}" dt="2021-08-19T11:59:59.240" v="853"/>
        <pc:sldMkLst>
          <pc:docMk/>
          <pc:sldMk cId="0" sldId="271"/>
        </pc:sldMkLst>
        <pc:spChg chg="mod">
          <ac:chgData name="Nguyen Minh" userId="a6db1938149625d9" providerId="LiveId" clId="{5805963E-C979-4E0D-BD1F-EEB77DEF30D1}" dt="2021-08-19T11:58:23.514" v="849" actId="20577"/>
          <ac:spMkLst>
            <pc:docMk/>
            <pc:sldMk cId="0" sldId="271"/>
            <ac:spMk id="2" creationId="{00000000-0000-0000-0000-000000000000}"/>
          </ac:spMkLst>
        </pc:spChg>
        <pc:spChg chg="mod">
          <ac:chgData name="Nguyen Minh" userId="a6db1938149625d9" providerId="LiveId" clId="{5805963E-C979-4E0D-BD1F-EEB77DEF30D1}" dt="2021-08-19T09:37:37.942" v="370" actId="207"/>
          <ac:spMkLst>
            <pc:docMk/>
            <pc:sldMk cId="0" sldId="271"/>
            <ac:spMk id="4" creationId="{00000000-0000-0000-0000-000000000000}"/>
          </ac:spMkLst>
        </pc:spChg>
        <pc:picChg chg="del">
          <ac:chgData name="Nguyen Minh" userId="a6db1938149625d9" providerId="LiveId" clId="{5805963E-C979-4E0D-BD1F-EEB77DEF30D1}" dt="2021-08-19T11:59:33.240" v="852"/>
          <ac:picMkLst>
            <pc:docMk/>
            <pc:sldMk cId="0" sldId="271"/>
            <ac:picMk id="3" creationId="{00000000-0000-0000-0000-000000000000}"/>
          </ac:picMkLst>
        </pc:picChg>
        <pc:picChg chg="add del mod">
          <ac:chgData name="Nguyen Minh" userId="a6db1938149625d9" providerId="LiveId" clId="{5805963E-C979-4E0D-BD1F-EEB77DEF30D1}" dt="2021-08-19T11:59:59.240" v="853"/>
          <ac:picMkLst>
            <pc:docMk/>
            <pc:sldMk cId="0" sldId="271"/>
            <ac:picMk id="5" creationId="{EBED94BF-733F-4320-8AD9-76F758603397}"/>
          </ac:picMkLst>
        </pc:picChg>
        <pc:picChg chg="add mod">
          <ac:chgData name="Nguyen Minh" userId="a6db1938149625d9" providerId="LiveId" clId="{5805963E-C979-4E0D-BD1F-EEB77DEF30D1}" dt="2021-08-19T11:59:59.240" v="853"/>
          <ac:picMkLst>
            <pc:docMk/>
            <pc:sldMk cId="0" sldId="271"/>
            <ac:picMk id="6" creationId="{7730DCC8-0238-4BCB-A2DC-C2C7FD50ADC7}"/>
          </ac:picMkLst>
        </pc:picChg>
      </pc:sldChg>
      <pc:sldChg chg="delSp modSp new mod modTransition setBg">
        <pc:chgData name="Nguyen Minh" userId="a6db1938149625d9" providerId="LiveId" clId="{5805963E-C979-4E0D-BD1F-EEB77DEF30D1}" dt="2021-08-19T11:49:27.120" v="820"/>
        <pc:sldMkLst>
          <pc:docMk/>
          <pc:sldMk cId="3238996300" sldId="272"/>
        </pc:sldMkLst>
        <pc:spChg chg="del">
          <ac:chgData name="Nguyen Minh" userId="a6db1938149625d9" providerId="LiveId" clId="{5805963E-C979-4E0D-BD1F-EEB77DEF30D1}" dt="2021-08-19T09:42:23.482" v="374" actId="478"/>
          <ac:spMkLst>
            <pc:docMk/>
            <pc:sldMk cId="3238996300" sldId="272"/>
            <ac:spMk id="2" creationId="{4D850F17-5679-413A-9B11-FF46BD813BDD}"/>
          </ac:spMkLst>
        </pc:spChg>
        <pc:spChg chg="mod">
          <ac:chgData name="Nguyen Minh" userId="a6db1938149625d9" providerId="LiveId" clId="{5805963E-C979-4E0D-BD1F-EEB77DEF30D1}" dt="2021-08-19T09:47:21.668" v="400" actId="207"/>
          <ac:spMkLst>
            <pc:docMk/>
            <pc:sldMk cId="3238996300" sldId="272"/>
            <ac:spMk id="3" creationId="{0650EC4C-7DE7-41D9-A785-BD0D225FF447}"/>
          </ac:spMkLst>
        </pc:spChg>
      </pc:sldChg>
      <pc:sldChg chg="new del">
        <pc:chgData name="Nguyen Minh" userId="a6db1938149625d9" providerId="LiveId" clId="{5805963E-C979-4E0D-BD1F-EEB77DEF30D1}" dt="2021-08-19T09:47:42.365" v="403" actId="47"/>
        <pc:sldMkLst>
          <pc:docMk/>
          <pc:sldMk cId="2869358273" sldId="273"/>
        </pc:sldMkLst>
      </pc:sldChg>
      <pc:sldChg chg="modSp add mod modTransition setBg">
        <pc:chgData name="Nguyen Minh" userId="a6db1938149625d9" providerId="LiveId" clId="{5805963E-C979-4E0D-BD1F-EEB77DEF30D1}" dt="2021-08-19T11:49:27.120" v="820"/>
        <pc:sldMkLst>
          <pc:docMk/>
          <pc:sldMk cId="2719984870" sldId="274"/>
        </pc:sldMkLst>
        <pc:spChg chg="mod">
          <ac:chgData name="Nguyen Minh" userId="a6db1938149625d9" providerId="LiveId" clId="{5805963E-C979-4E0D-BD1F-EEB77DEF30D1}" dt="2021-08-19T09:49:34.652" v="414" actId="207"/>
          <ac:spMkLst>
            <pc:docMk/>
            <pc:sldMk cId="2719984870" sldId="274"/>
            <ac:spMk id="3" creationId="{0650EC4C-7DE7-41D9-A785-BD0D225FF447}"/>
          </ac:spMkLst>
        </pc:spChg>
      </pc:sldChg>
      <pc:sldChg chg="new del">
        <pc:chgData name="Nguyen Minh" userId="a6db1938149625d9" providerId="LiveId" clId="{5805963E-C979-4E0D-BD1F-EEB77DEF30D1}" dt="2021-08-19T10:02:52.266" v="421" actId="47"/>
        <pc:sldMkLst>
          <pc:docMk/>
          <pc:sldMk cId="222262032" sldId="275"/>
        </pc:sldMkLst>
      </pc:sldChg>
      <pc:sldChg chg="modSp add mod modTransition setBg">
        <pc:chgData name="Nguyen Minh" userId="a6db1938149625d9" providerId="LiveId" clId="{5805963E-C979-4E0D-BD1F-EEB77DEF30D1}" dt="2021-08-19T11:49:27.120" v="820"/>
        <pc:sldMkLst>
          <pc:docMk/>
          <pc:sldMk cId="3310317926" sldId="276"/>
        </pc:sldMkLst>
        <pc:spChg chg="mod">
          <ac:chgData name="Nguyen Minh" userId="a6db1938149625d9" providerId="LiveId" clId="{5805963E-C979-4E0D-BD1F-EEB77DEF30D1}" dt="2021-08-19T10:10:09.309" v="516" actId="1076"/>
          <ac:spMkLst>
            <pc:docMk/>
            <pc:sldMk cId="3310317926" sldId="276"/>
            <ac:spMk id="3" creationId="{0650EC4C-7DE7-41D9-A785-BD0D225FF447}"/>
          </ac:spMkLst>
        </pc:spChg>
      </pc:sldChg>
      <pc:sldChg chg="addSp delSp modSp del mod">
        <pc:chgData name="Nguyen Minh" userId="a6db1938149625d9" providerId="LiveId" clId="{5805963E-C979-4E0D-BD1F-EEB77DEF30D1}" dt="2021-08-19T10:09:22.129" v="512" actId="47"/>
        <pc:sldMkLst>
          <pc:docMk/>
          <pc:sldMk cId="3255835104" sldId="277"/>
        </pc:sldMkLst>
        <pc:spChg chg="add del mod">
          <ac:chgData name="Nguyen Minh" userId="a6db1938149625d9" providerId="LiveId" clId="{5805963E-C979-4E0D-BD1F-EEB77DEF30D1}" dt="2021-08-19T10:05:55.506" v="470" actId="478"/>
          <ac:spMkLst>
            <pc:docMk/>
            <pc:sldMk cId="3255835104" sldId="277"/>
            <ac:spMk id="2" creationId="{B20E037C-F484-4694-BC6C-0751E185AF0E}"/>
          </ac:spMkLst>
        </pc:spChg>
        <pc:spChg chg="mod">
          <ac:chgData name="Nguyen Minh" userId="a6db1938149625d9" providerId="LiveId" clId="{5805963E-C979-4E0D-BD1F-EEB77DEF30D1}" dt="2021-08-19T10:07:11.557" v="498" actId="20577"/>
          <ac:spMkLst>
            <pc:docMk/>
            <pc:sldMk cId="3255835104" sldId="277"/>
            <ac:spMk id="3" creationId="{0650EC4C-7DE7-41D9-A785-BD0D225FF447}"/>
          </ac:spMkLst>
        </pc:spChg>
        <pc:picChg chg="add mod">
          <ac:chgData name="Nguyen Minh" userId="a6db1938149625d9" providerId="LiveId" clId="{5805963E-C979-4E0D-BD1F-EEB77DEF30D1}" dt="2021-08-19T10:06:17.400" v="476" actId="1076"/>
          <ac:picMkLst>
            <pc:docMk/>
            <pc:sldMk cId="3255835104" sldId="277"/>
            <ac:picMk id="1026" creationId="{49BA3BEA-EA08-4632-B2E2-D9273A3777E9}"/>
          </ac:picMkLst>
        </pc:picChg>
      </pc:sldChg>
      <pc:sldChg chg="addSp delSp modSp new mod modTransition setBg">
        <pc:chgData name="Nguyen Minh" userId="a6db1938149625d9" providerId="LiveId" clId="{5805963E-C979-4E0D-BD1F-EEB77DEF30D1}" dt="2021-08-19T11:49:27.120" v="820"/>
        <pc:sldMkLst>
          <pc:docMk/>
          <pc:sldMk cId="1375279676" sldId="278"/>
        </pc:sldMkLst>
        <pc:spChg chg="del">
          <ac:chgData name="Nguyen Minh" userId="a6db1938149625d9" providerId="LiveId" clId="{5805963E-C979-4E0D-BD1F-EEB77DEF30D1}" dt="2021-08-19T10:09:32.030" v="513" actId="478"/>
          <ac:spMkLst>
            <pc:docMk/>
            <pc:sldMk cId="1375279676" sldId="278"/>
            <ac:spMk id="2" creationId="{1F18B334-F84D-4B9B-BB8C-CF92D32A0FAF}"/>
          </ac:spMkLst>
        </pc:spChg>
        <pc:spChg chg="del">
          <ac:chgData name="Nguyen Minh" userId="a6db1938149625d9" providerId="LiveId" clId="{5805963E-C979-4E0D-BD1F-EEB77DEF30D1}" dt="2021-08-19T10:08:50.709" v="505"/>
          <ac:spMkLst>
            <pc:docMk/>
            <pc:sldMk cId="1375279676" sldId="278"/>
            <ac:spMk id="3" creationId="{6331359D-9F9B-46A4-8BD1-BA6D20B482C8}"/>
          </ac:spMkLst>
        </pc:spChg>
        <pc:spChg chg="add mod">
          <ac:chgData name="Nguyen Minh" userId="a6db1938149625d9" providerId="LiveId" clId="{5805963E-C979-4E0D-BD1F-EEB77DEF30D1}" dt="2021-08-19T10:09:18.011" v="511" actId="255"/>
          <ac:spMkLst>
            <pc:docMk/>
            <pc:sldMk cId="1375279676" sldId="278"/>
            <ac:spMk id="5" creationId="{7145F065-9DA7-4869-9C7D-038D3C08E586}"/>
          </ac:spMkLst>
        </pc:spChg>
        <pc:picChg chg="add mod">
          <ac:chgData name="Nguyen Minh" userId="a6db1938149625d9" providerId="LiveId" clId="{5805963E-C979-4E0D-BD1F-EEB77DEF30D1}" dt="2021-08-19T10:08:58.276" v="508" actId="1076"/>
          <ac:picMkLst>
            <pc:docMk/>
            <pc:sldMk cId="1375279676" sldId="278"/>
            <ac:picMk id="4" creationId="{DC9F3556-F0E7-4F48-95F4-44F868B477E3}"/>
          </ac:picMkLst>
        </pc:picChg>
      </pc:sldChg>
      <pc:sldChg chg="modSp mod modTransition setBg">
        <pc:chgData name="Nguyen Minh" userId="a6db1938149625d9" providerId="LiveId" clId="{5805963E-C979-4E0D-BD1F-EEB77DEF30D1}" dt="2021-08-19T11:49:27.120" v="820"/>
        <pc:sldMkLst>
          <pc:docMk/>
          <pc:sldMk cId="2139357123" sldId="279"/>
        </pc:sldMkLst>
        <pc:spChg chg="mod">
          <ac:chgData name="Nguyen Minh" userId="a6db1938149625d9" providerId="LiveId" clId="{5805963E-C979-4E0D-BD1F-EEB77DEF30D1}" dt="2021-08-19T10:11:34.917" v="566" actId="20577"/>
          <ac:spMkLst>
            <pc:docMk/>
            <pc:sldMk cId="2139357123" sldId="279"/>
            <ac:spMk id="3" creationId="{0650EC4C-7DE7-41D9-A785-BD0D225FF447}"/>
          </ac:spMkLst>
        </pc:spChg>
      </pc:sldChg>
      <pc:sldChg chg="modSp mod modTransition setBg">
        <pc:chgData name="Nguyen Minh" userId="a6db1938149625d9" providerId="LiveId" clId="{5805963E-C979-4E0D-BD1F-EEB77DEF30D1}" dt="2021-08-19T11:49:27.120" v="820"/>
        <pc:sldMkLst>
          <pc:docMk/>
          <pc:sldMk cId="1119099440" sldId="280"/>
        </pc:sldMkLst>
        <pc:spChg chg="mod">
          <ac:chgData name="Nguyen Minh" userId="a6db1938149625d9" providerId="LiveId" clId="{5805963E-C979-4E0D-BD1F-EEB77DEF30D1}" dt="2021-08-19T10:16:32.852" v="658" actId="207"/>
          <ac:spMkLst>
            <pc:docMk/>
            <pc:sldMk cId="1119099440" sldId="280"/>
            <ac:spMk id="3" creationId="{0650EC4C-7DE7-41D9-A785-BD0D225FF447}"/>
          </ac:spMkLst>
        </pc:spChg>
      </pc:sldChg>
      <pc:sldChg chg="new del">
        <pc:chgData name="Nguyen Minh" userId="a6db1938149625d9" providerId="LiveId" clId="{5805963E-C979-4E0D-BD1F-EEB77DEF30D1}" dt="2021-08-19T10:17:43.200" v="661" actId="47"/>
        <pc:sldMkLst>
          <pc:docMk/>
          <pc:sldMk cId="3306874738" sldId="281"/>
        </pc:sldMkLst>
      </pc:sldChg>
      <pc:sldChg chg="modSp add mod modTransition setBg">
        <pc:chgData name="Nguyen Minh" userId="a6db1938149625d9" providerId="LiveId" clId="{5805963E-C979-4E0D-BD1F-EEB77DEF30D1}" dt="2021-08-19T11:49:27.120" v="820"/>
        <pc:sldMkLst>
          <pc:docMk/>
          <pc:sldMk cId="1045459330" sldId="282"/>
        </pc:sldMkLst>
        <pc:spChg chg="mod">
          <ac:chgData name="Nguyen Minh" userId="a6db1938149625d9" providerId="LiveId" clId="{5805963E-C979-4E0D-BD1F-EEB77DEF30D1}" dt="2021-08-19T10:21:11.342" v="680" actId="207"/>
          <ac:spMkLst>
            <pc:docMk/>
            <pc:sldMk cId="1045459330" sldId="282"/>
            <ac:spMk id="3" creationId="{0650EC4C-7DE7-41D9-A785-BD0D225FF447}"/>
          </ac:spMkLst>
        </pc:spChg>
      </pc:sldChg>
      <pc:sldChg chg="delSp modSp new mod modTransition setBg">
        <pc:chgData name="Nguyen Minh" userId="a6db1938149625d9" providerId="LiveId" clId="{5805963E-C979-4E0D-BD1F-EEB77DEF30D1}" dt="2021-08-19T11:49:27.120" v="820"/>
        <pc:sldMkLst>
          <pc:docMk/>
          <pc:sldMk cId="1031815444" sldId="283"/>
        </pc:sldMkLst>
        <pc:spChg chg="del">
          <ac:chgData name="Nguyen Minh" userId="a6db1938149625d9" providerId="LiveId" clId="{5805963E-C979-4E0D-BD1F-EEB77DEF30D1}" dt="2021-08-19T10:22:01.878" v="698" actId="478"/>
          <ac:spMkLst>
            <pc:docMk/>
            <pc:sldMk cId="1031815444" sldId="283"/>
            <ac:spMk id="2" creationId="{B915EC82-6564-4C67-96DA-F7484C0288F5}"/>
          </ac:spMkLst>
        </pc:spChg>
        <pc:spChg chg="mod">
          <ac:chgData name="Nguyen Minh" userId="a6db1938149625d9" providerId="LiveId" clId="{5805963E-C979-4E0D-BD1F-EEB77DEF30D1}" dt="2021-08-19T10:23:22.540" v="745" actId="207"/>
          <ac:spMkLst>
            <pc:docMk/>
            <pc:sldMk cId="1031815444" sldId="283"/>
            <ac:spMk id="3" creationId="{4872731A-47C9-4B8D-9B1E-A3BFBDAFA789}"/>
          </ac:spMkLst>
        </pc:spChg>
      </pc:sldChg>
      <pc:sldChg chg="modSp mod modTransition setBg">
        <pc:chgData name="Nguyen Minh" userId="a6db1938149625d9" providerId="LiveId" clId="{5805963E-C979-4E0D-BD1F-EEB77DEF30D1}" dt="2021-08-19T11:49:27.120" v="820"/>
        <pc:sldMkLst>
          <pc:docMk/>
          <pc:sldMk cId="3625562289" sldId="284"/>
        </pc:sldMkLst>
        <pc:spChg chg="mod">
          <ac:chgData name="Nguyen Minh" userId="a6db1938149625d9" providerId="LiveId" clId="{5805963E-C979-4E0D-BD1F-EEB77DEF30D1}" dt="2021-08-19T11:47:12.813" v="793" actId="207"/>
          <ac:spMkLst>
            <pc:docMk/>
            <pc:sldMk cId="3625562289" sldId="284"/>
            <ac:spMk id="3" creationId="{0650EC4C-7DE7-41D9-A785-BD0D225FF447}"/>
          </ac:spMkLst>
        </pc:spChg>
      </pc:sldChg>
      <pc:sldChg chg="new del">
        <pc:chgData name="Nguyen Minh" userId="a6db1938149625d9" providerId="LiveId" clId="{5805963E-C979-4E0D-BD1F-EEB77DEF30D1}" dt="2021-08-19T11:47:27.474" v="795" actId="47"/>
        <pc:sldMkLst>
          <pc:docMk/>
          <pc:sldMk cId="2224401851" sldId="285"/>
        </pc:sldMkLst>
      </pc:sldChg>
      <pc:sldChg chg="modSp mod modTransition setBg">
        <pc:chgData name="Nguyen Minh" userId="a6db1938149625d9" providerId="LiveId" clId="{5805963E-C979-4E0D-BD1F-EEB77DEF30D1}" dt="2021-08-19T11:56:10.231" v="825"/>
        <pc:sldMkLst>
          <pc:docMk/>
          <pc:sldMk cId="3520805576" sldId="285"/>
        </pc:sldMkLst>
        <pc:spChg chg="mod">
          <ac:chgData name="Nguyen Minh" userId="a6db1938149625d9" providerId="LiveId" clId="{5805963E-C979-4E0D-BD1F-EEB77DEF30D1}" dt="2021-08-19T11:48:29.310" v="819" actId="207"/>
          <ac:spMkLst>
            <pc:docMk/>
            <pc:sldMk cId="3520805576" sldId="285"/>
            <ac:spMk id="3" creationId="{4872731A-47C9-4B8D-9B1E-A3BFBDAFA789}"/>
          </ac:spMkLst>
        </pc:spChg>
      </pc:sldChg>
      <pc:sldMasterChg chg="del delSldLayout">
        <pc:chgData name="Nguyen Minh" userId="a6db1938149625d9" providerId="LiveId" clId="{5805963E-C979-4E0D-BD1F-EEB77DEF30D1}" dt="2021-08-19T09:31:49.639" v="1" actId="47"/>
        <pc:sldMasterMkLst>
          <pc:docMk/>
          <pc:sldMasterMk cId="3597300896" sldId="2147483648"/>
        </pc:sldMasterMkLst>
        <pc:sldLayoutChg chg="del">
          <pc:chgData name="Nguyen Minh" userId="a6db1938149625d9" providerId="LiveId" clId="{5805963E-C979-4E0D-BD1F-EEB77DEF30D1}" dt="2021-08-19T09:31:49.639" v="1" actId="47"/>
          <pc:sldLayoutMkLst>
            <pc:docMk/>
            <pc:sldMasterMk cId="3597300896" sldId="2147483648"/>
            <pc:sldLayoutMk cId="4001249340" sldId="2147483649"/>
          </pc:sldLayoutMkLst>
        </pc:sldLayoutChg>
        <pc:sldLayoutChg chg="del">
          <pc:chgData name="Nguyen Minh" userId="a6db1938149625d9" providerId="LiveId" clId="{5805963E-C979-4E0D-BD1F-EEB77DEF30D1}" dt="2021-08-19T09:31:49.639" v="1" actId="47"/>
          <pc:sldLayoutMkLst>
            <pc:docMk/>
            <pc:sldMasterMk cId="3597300896" sldId="2147483648"/>
            <pc:sldLayoutMk cId="140206455" sldId="2147483650"/>
          </pc:sldLayoutMkLst>
        </pc:sldLayoutChg>
        <pc:sldLayoutChg chg="del">
          <pc:chgData name="Nguyen Minh" userId="a6db1938149625d9" providerId="LiveId" clId="{5805963E-C979-4E0D-BD1F-EEB77DEF30D1}" dt="2021-08-19T09:31:49.639" v="1" actId="47"/>
          <pc:sldLayoutMkLst>
            <pc:docMk/>
            <pc:sldMasterMk cId="3597300896" sldId="2147483648"/>
            <pc:sldLayoutMk cId="1965547352" sldId="2147483651"/>
          </pc:sldLayoutMkLst>
        </pc:sldLayoutChg>
        <pc:sldLayoutChg chg="del">
          <pc:chgData name="Nguyen Minh" userId="a6db1938149625d9" providerId="LiveId" clId="{5805963E-C979-4E0D-BD1F-EEB77DEF30D1}" dt="2021-08-19T09:31:49.639" v="1" actId="47"/>
          <pc:sldLayoutMkLst>
            <pc:docMk/>
            <pc:sldMasterMk cId="3597300896" sldId="2147483648"/>
            <pc:sldLayoutMk cId="2375149612" sldId="2147483652"/>
          </pc:sldLayoutMkLst>
        </pc:sldLayoutChg>
        <pc:sldLayoutChg chg="del">
          <pc:chgData name="Nguyen Minh" userId="a6db1938149625d9" providerId="LiveId" clId="{5805963E-C979-4E0D-BD1F-EEB77DEF30D1}" dt="2021-08-19T09:31:49.639" v="1" actId="47"/>
          <pc:sldLayoutMkLst>
            <pc:docMk/>
            <pc:sldMasterMk cId="3597300896" sldId="2147483648"/>
            <pc:sldLayoutMk cId="412943597" sldId="2147483653"/>
          </pc:sldLayoutMkLst>
        </pc:sldLayoutChg>
        <pc:sldLayoutChg chg="del">
          <pc:chgData name="Nguyen Minh" userId="a6db1938149625d9" providerId="LiveId" clId="{5805963E-C979-4E0D-BD1F-EEB77DEF30D1}" dt="2021-08-19T09:31:49.639" v="1" actId="47"/>
          <pc:sldLayoutMkLst>
            <pc:docMk/>
            <pc:sldMasterMk cId="3597300896" sldId="2147483648"/>
            <pc:sldLayoutMk cId="3558084423" sldId="2147483654"/>
          </pc:sldLayoutMkLst>
        </pc:sldLayoutChg>
        <pc:sldLayoutChg chg="del">
          <pc:chgData name="Nguyen Minh" userId="a6db1938149625d9" providerId="LiveId" clId="{5805963E-C979-4E0D-BD1F-EEB77DEF30D1}" dt="2021-08-19T09:31:49.639" v="1" actId="47"/>
          <pc:sldLayoutMkLst>
            <pc:docMk/>
            <pc:sldMasterMk cId="3597300896" sldId="2147483648"/>
            <pc:sldLayoutMk cId="2454063194" sldId="2147483655"/>
          </pc:sldLayoutMkLst>
        </pc:sldLayoutChg>
        <pc:sldLayoutChg chg="del">
          <pc:chgData name="Nguyen Minh" userId="a6db1938149625d9" providerId="LiveId" clId="{5805963E-C979-4E0D-BD1F-EEB77DEF30D1}" dt="2021-08-19T09:31:49.639" v="1" actId="47"/>
          <pc:sldLayoutMkLst>
            <pc:docMk/>
            <pc:sldMasterMk cId="3597300896" sldId="2147483648"/>
            <pc:sldLayoutMk cId="3300537932" sldId="2147483656"/>
          </pc:sldLayoutMkLst>
        </pc:sldLayoutChg>
        <pc:sldLayoutChg chg="del">
          <pc:chgData name="Nguyen Minh" userId="a6db1938149625d9" providerId="LiveId" clId="{5805963E-C979-4E0D-BD1F-EEB77DEF30D1}" dt="2021-08-19T09:31:49.639" v="1" actId="47"/>
          <pc:sldLayoutMkLst>
            <pc:docMk/>
            <pc:sldMasterMk cId="3597300896" sldId="2147483648"/>
            <pc:sldLayoutMk cId="585876398" sldId="2147483657"/>
          </pc:sldLayoutMkLst>
        </pc:sldLayoutChg>
        <pc:sldLayoutChg chg="del">
          <pc:chgData name="Nguyen Minh" userId="a6db1938149625d9" providerId="LiveId" clId="{5805963E-C979-4E0D-BD1F-EEB77DEF30D1}" dt="2021-08-19T09:31:49.639" v="1" actId="47"/>
          <pc:sldLayoutMkLst>
            <pc:docMk/>
            <pc:sldMasterMk cId="3597300896" sldId="2147483648"/>
            <pc:sldLayoutMk cId="682560079" sldId="2147483658"/>
          </pc:sldLayoutMkLst>
        </pc:sldLayoutChg>
        <pc:sldLayoutChg chg="del">
          <pc:chgData name="Nguyen Minh" userId="a6db1938149625d9" providerId="LiveId" clId="{5805963E-C979-4E0D-BD1F-EEB77DEF30D1}" dt="2021-08-19T09:31:49.639" v="1" actId="47"/>
          <pc:sldLayoutMkLst>
            <pc:docMk/>
            <pc:sldMasterMk cId="3597300896" sldId="2147483648"/>
            <pc:sldLayoutMk cId="3435286789" sldId="2147483659"/>
          </pc:sldLayoutMkLst>
        </pc:sldLayoutChg>
      </pc:sldMasterChg>
    </pc:docChg>
  </pc:docChgLst>
  <pc:docChgLst>
    <pc:chgData name="Nguyen Minh" userId="a6db1938149625d9" providerId="LiveId" clId="{591B1A91-EC2C-4333-BE14-155A61D92925}"/>
    <pc:docChg chg="undo custSel addSld delSld modSld">
      <pc:chgData name="Nguyen Minh" userId="a6db1938149625d9" providerId="LiveId" clId="{591B1A91-EC2C-4333-BE14-155A61D92925}" dt="2021-08-19T23:08:28.017" v="859" actId="47"/>
      <pc:docMkLst>
        <pc:docMk/>
      </pc:docMkLst>
      <pc:sldChg chg="modSp mod modAnim">
        <pc:chgData name="Nguyen Minh" userId="a6db1938149625d9" providerId="LiveId" clId="{591B1A91-EC2C-4333-BE14-155A61D92925}" dt="2021-08-19T12:06:50.432" v="66" actId="20577"/>
        <pc:sldMkLst>
          <pc:docMk/>
          <pc:sldMk cId="0" sldId="271"/>
        </pc:sldMkLst>
        <pc:spChg chg="mod">
          <ac:chgData name="Nguyen Minh" userId="a6db1938149625d9" providerId="LiveId" clId="{591B1A91-EC2C-4333-BE14-155A61D92925}" dt="2021-08-19T12:04:19.905" v="21" actId="20577"/>
          <ac:spMkLst>
            <pc:docMk/>
            <pc:sldMk cId="0" sldId="271"/>
            <ac:spMk id="2" creationId="{00000000-0000-0000-0000-000000000000}"/>
          </ac:spMkLst>
        </pc:spChg>
        <pc:spChg chg="mod">
          <ac:chgData name="Nguyen Minh" userId="a6db1938149625d9" providerId="LiveId" clId="{591B1A91-EC2C-4333-BE14-155A61D92925}" dt="2021-08-19T12:06:50.432" v="66" actId="20577"/>
          <ac:spMkLst>
            <pc:docMk/>
            <pc:sldMk cId="0" sldId="271"/>
            <ac:spMk id="4" creationId="{00000000-0000-0000-0000-000000000000}"/>
          </ac:spMkLst>
        </pc:spChg>
      </pc:sldChg>
      <pc:sldChg chg="modSp mod">
        <pc:chgData name="Nguyen Minh" userId="a6db1938149625d9" providerId="LiveId" clId="{591B1A91-EC2C-4333-BE14-155A61D92925}" dt="2021-08-19T12:11:14.479" v="82" actId="207"/>
        <pc:sldMkLst>
          <pc:docMk/>
          <pc:sldMk cId="3238996300" sldId="272"/>
        </pc:sldMkLst>
        <pc:spChg chg="mod">
          <ac:chgData name="Nguyen Minh" userId="a6db1938149625d9" providerId="LiveId" clId="{591B1A91-EC2C-4333-BE14-155A61D92925}" dt="2021-08-19T12:11:14.479" v="82" actId="207"/>
          <ac:spMkLst>
            <pc:docMk/>
            <pc:sldMk cId="3238996300" sldId="272"/>
            <ac:spMk id="3" creationId="{0650EC4C-7DE7-41D9-A785-BD0D225FF447}"/>
          </ac:spMkLst>
        </pc:spChg>
      </pc:sldChg>
      <pc:sldChg chg="addSp delSp modSp mod modAnim">
        <pc:chgData name="Nguyen Minh" userId="a6db1938149625d9" providerId="LiveId" clId="{591B1A91-EC2C-4333-BE14-155A61D92925}" dt="2021-08-19T13:07:01.345" v="268" actId="1076"/>
        <pc:sldMkLst>
          <pc:docMk/>
          <pc:sldMk cId="2719984870" sldId="274"/>
        </pc:sldMkLst>
        <pc:spChg chg="del mod">
          <ac:chgData name="Nguyen Minh" userId="a6db1938149625d9" providerId="LiveId" clId="{591B1A91-EC2C-4333-BE14-155A61D92925}" dt="2021-08-19T12:10:48.971" v="77" actId="478"/>
          <ac:spMkLst>
            <pc:docMk/>
            <pc:sldMk cId="2719984870" sldId="274"/>
            <ac:spMk id="3" creationId="{0650EC4C-7DE7-41D9-A785-BD0D225FF447}"/>
          </ac:spMkLst>
        </pc:spChg>
        <pc:spChg chg="add mod">
          <ac:chgData name="Nguyen Minh" userId="a6db1938149625d9" providerId="LiveId" clId="{591B1A91-EC2C-4333-BE14-155A61D92925}" dt="2021-08-19T13:07:01.345" v="268" actId="1076"/>
          <ac:spMkLst>
            <pc:docMk/>
            <pc:sldMk cId="2719984870" sldId="274"/>
            <ac:spMk id="4" creationId="{7EFF5B84-7D0A-4065-8527-F3795BCAA9B7}"/>
          </ac:spMkLst>
        </pc:spChg>
        <pc:spChg chg="add del mod">
          <ac:chgData name="Nguyen Minh" userId="a6db1938149625d9" providerId="LiveId" clId="{591B1A91-EC2C-4333-BE14-155A61D92925}" dt="2021-08-19T12:18:48.259" v="114"/>
          <ac:spMkLst>
            <pc:docMk/>
            <pc:sldMk cId="2719984870" sldId="274"/>
            <ac:spMk id="5" creationId="{0BE05A7A-0E8A-4AC8-842F-C0FADB55D97C}"/>
          </ac:spMkLst>
        </pc:spChg>
        <pc:spChg chg="add mod">
          <ac:chgData name="Nguyen Minh" userId="a6db1938149625d9" providerId="LiveId" clId="{591B1A91-EC2C-4333-BE14-155A61D92925}" dt="2021-08-19T12:19:50.572" v="129" actId="1076"/>
          <ac:spMkLst>
            <pc:docMk/>
            <pc:sldMk cId="2719984870" sldId="274"/>
            <ac:spMk id="6" creationId="{93F814E6-B28D-49C8-8BE9-900399C31FBC}"/>
          </ac:spMkLst>
        </pc:spChg>
        <pc:spChg chg="add del mod">
          <ac:chgData name="Nguyen Minh" userId="a6db1938149625d9" providerId="LiveId" clId="{591B1A91-EC2C-4333-BE14-155A61D92925}" dt="2021-08-19T12:18:48.259" v="116"/>
          <ac:spMkLst>
            <pc:docMk/>
            <pc:sldMk cId="2719984870" sldId="274"/>
            <ac:spMk id="7" creationId="{9EB4817D-215B-420A-A6D9-68E24D3F9B7F}"/>
          </ac:spMkLst>
        </pc:spChg>
        <pc:spChg chg="add del mod">
          <ac:chgData name="Nguyen Minh" userId="a6db1938149625d9" providerId="LiveId" clId="{591B1A91-EC2C-4333-BE14-155A61D92925}" dt="2021-08-19T12:18:48.274" v="118"/>
          <ac:spMkLst>
            <pc:docMk/>
            <pc:sldMk cId="2719984870" sldId="274"/>
            <ac:spMk id="8" creationId="{AA84070C-851F-4FDB-B741-106188D0A87D}"/>
          </ac:spMkLst>
        </pc:spChg>
        <pc:spChg chg="add mod">
          <ac:chgData name="Nguyen Minh" userId="a6db1938149625d9" providerId="LiveId" clId="{591B1A91-EC2C-4333-BE14-155A61D92925}" dt="2021-08-19T12:20:43.231" v="143" actId="1076"/>
          <ac:spMkLst>
            <pc:docMk/>
            <pc:sldMk cId="2719984870" sldId="274"/>
            <ac:spMk id="9" creationId="{DDECA09F-14B0-4E7C-97C9-3FE1B709A077}"/>
          </ac:spMkLst>
        </pc:spChg>
        <pc:spChg chg="add mod">
          <ac:chgData name="Nguyen Minh" userId="a6db1938149625d9" providerId="LiveId" clId="{591B1A91-EC2C-4333-BE14-155A61D92925}" dt="2021-08-19T13:06:49.947" v="266" actId="20577"/>
          <ac:spMkLst>
            <pc:docMk/>
            <pc:sldMk cId="2719984870" sldId="274"/>
            <ac:spMk id="10" creationId="{F32F3E6D-9D70-40AC-9FAC-783617C984A3}"/>
          </ac:spMkLst>
        </pc:spChg>
      </pc:sldChg>
      <pc:sldChg chg="modSp mod">
        <pc:chgData name="Nguyen Minh" userId="a6db1938149625d9" providerId="LiveId" clId="{591B1A91-EC2C-4333-BE14-155A61D92925}" dt="2021-08-19T12:16:59.895" v="104" actId="20577"/>
        <pc:sldMkLst>
          <pc:docMk/>
          <pc:sldMk cId="3310317926" sldId="276"/>
        </pc:sldMkLst>
        <pc:spChg chg="mod">
          <ac:chgData name="Nguyen Minh" userId="a6db1938149625d9" providerId="LiveId" clId="{591B1A91-EC2C-4333-BE14-155A61D92925}" dt="2021-08-19T12:16:59.895" v="104" actId="20577"/>
          <ac:spMkLst>
            <pc:docMk/>
            <pc:sldMk cId="3310317926" sldId="276"/>
            <ac:spMk id="3" creationId="{0650EC4C-7DE7-41D9-A785-BD0D225FF447}"/>
          </ac:spMkLst>
        </pc:spChg>
      </pc:sldChg>
      <pc:sldChg chg="addSp delSp modSp mod">
        <pc:chgData name="Nguyen Minh" userId="a6db1938149625d9" providerId="LiveId" clId="{591B1A91-EC2C-4333-BE14-155A61D92925}" dt="2021-08-19T13:15:19.461" v="275" actId="1076"/>
        <pc:sldMkLst>
          <pc:docMk/>
          <pc:sldMk cId="1375279676" sldId="278"/>
        </pc:sldMkLst>
        <pc:spChg chg="add del mod">
          <ac:chgData name="Nguyen Minh" userId="a6db1938149625d9" providerId="LiveId" clId="{591B1A91-EC2C-4333-BE14-155A61D92925}" dt="2021-08-19T13:14:40.042" v="270" actId="478"/>
          <ac:spMkLst>
            <pc:docMk/>
            <pc:sldMk cId="1375279676" sldId="278"/>
            <ac:spMk id="2" creationId="{A00624DE-18A4-402B-877A-6ECD99C9CB4A}"/>
          </ac:spMkLst>
        </pc:spChg>
        <pc:spChg chg="mod">
          <ac:chgData name="Nguyen Minh" userId="a6db1938149625d9" providerId="LiveId" clId="{591B1A91-EC2C-4333-BE14-155A61D92925}" dt="2021-08-19T13:15:19.461" v="275" actId="1076"/>
          <ac:spMkLst>
            <pc:docMk/>
            <pc:sldMk cId="1375279676" sldId="278"/>
            <ac:spMk id="5" creationId="{7145F065-9DA7-4869-9C7D-038D3C08E586}"/>
          </ac:spMkLst>
        </pc:spChg>
        <pc:picChg chg="del">
          <ac:chgData name="Nguyen Minh" userId="a6db1938149625d9" providerId="LiveId" clId="{591B1A91-EC2C-4333-BE14-155A61D92925}" dt="2021-08-19T13:14:31.035" v="269" actId="478"/>
          <ac:picMkLst>
            <pc:docMk/>
            <pc:sldMk cId="1375279676" sldId="278"/>
            <ac:picMk id="4" creationId="{DC9F3556-F0E7-4F48-95F4-44F868B477E3}"/>
          </ac:picMkLst>
        </pc:picChg>
      </pc:sldChg>
      <pc:sldChg chg="modSp mod">
        <pc:chgData name="Nguyen Minh" userId="a6db1938149625d9" providerId="LiveId" clId="{591B1A91-EC2C-4333-BE14-155A61D92925}" dt="2021-08-19T22:50:19.684" v="603" actId="20577"/>
        <pc:sldMkLst>
          <pc:docMk/>
          <pc:sldMk cId="2139357123" sldId="279"/>
        </pc:sldMkLst>
        <pc:spChg chg="mod">
          <ac:chgData name="Nguyen Minh" userId="a6db1938149625d9" providerId="LiveId" clId="{591B1A91-EC2C-4333-BE14-155A61D92925}" dt="2021-08-19T22:50:19.684" v="603" actId="20577"/>
          <ac:spMkLst>
            <pc:docMk/>
            <pc:sldMk cId="2139357123" sldId="279"/>
            <ac:spMk id="3" creationId="{0650EC4C-7DE7-41D9-A785-BD0D225FF447}"/>
          </ac:spMkLst>
        </pc:spChg>
      </pc:sldChg>
      <pc:sldChg chg="modSp mod">
        <pc:chgData name="Nguyen Minh" userId="a6db1938149625d9" providerId="LiveId" clId="{591B1A91-EC2C-4333-BE14-155A61D92925}" dt="2021-08-19T22:51:35.762" v="612" actId="1076"/>
        <pc:sldMkLst>
          <pc:docMk/>
          <pc:sldMk cId="1119099440" sldId="280"/>
        </pc:sldMkLst>
        <pc:spChg chg="mod">
          <ac:chgData name="Nguyen Minh" userId="a6db1938149625d9" providerId="LiveId" clId="{591B1A91-EC2C-4333-BE14-155A61D92925}" dt="2021-08-19T22:51:35.762" v="612" actId="1076"/>
          <ac:spMkLst>
            <pc:docMk/>
            <pc:sldMk cId="1119099440" sldId="280"/>
            <ac:spMk id="3" creationId="{0650EC4C-7DE7-41D9-A785-BD0D225FF447}"/>
          </ac:spMkLst>
        </pc:spChg>
      </pc:sldChg>
      <pc:sldChg chg="addSp modSp mod">
        <pc:chgData name="Nguyen Minh" userId="a6db1938149625d9" providerId="LiveId" clId="{591B1A91-EC2C-4333-BE14-155A61D92925}" dt="2021-08-19T22:58:06.937" v="794" actId="20577"/>
        <pc:sldMkLst>
          <pc:docMk/>
          <pc:sldMk cId="1045459330" sldId="282"/>
        </pc:sldMkLst>
        <pc:spChg chg="add mod">
          <ac:chgData name="Nguyen Minh" userId="a6db1938149625d9" providerId="LiveId" clId="{591B1A91-EC2C-4333-BE14-155A61D92925}" dt="2021-08-19T22:58:06.937" v="794" actId="20577"/>
          <ac:spMkLst>
            <pc:docMk/>
            <pc:sldMk cId="1045459330" sldId="282"/>
            <ac:spMk id="2" creationId="{B49ADC97-50A5-4B62-9E53-C3D58BF05D36}"/>
          </ac:spMkLst>
        </pc:spChg>
        <pc:spChg chg="mod">
          <ac:chgData name="Nguyen Minh" userId="a6db1938149625d9" providerId="LiveId" clId="{591B1A91-EC2C-4333-BE14-155A61D92925}" dt="2021-08-19T22:53:58.973" v="731" actId="1076"/>
          <ac:spMkLst>
            <pc:docMk/>
            <pc:sldMk cId="1045459330" sldId="282"/>
            <ac:spMk id="3" creationId="{0650EC4C-7DE7-41D9-A785-BD0D225FF447}"/>
          </ac:spMkLst>
        </pc:spChg>
      </pc:sldChg>
      <pc:sldChg chg="addSp delSp modSp mod setBg">
        <pc:chgData name="Nguyen Minh" userId="a6db1938149625d9" providerId="LiveId" clId="{591B1A91-EC2C-4333-BE14-155A61D92925}" dt="2021-08-19T23:04:13.170" v="831" actId="207"/>
        <pc:sldMkLst>
          <pc:docMk/>
          <pc:sldMk cId="1031815444" sldId="283"/>
        </pc:sldMkLst>
        <pc:spChg chg="mod">
          <ac:chgData name="Nguyen Minh" userId="a6db1938149625d9" providerId="LiveId" clId="{591B1A91-EC2C-4333-BE14-155A61D92925}" dt="2021-08-19T23:00:38.608" v="797" actId="6549"/>
          <ac:spMkLst>
            <pc:docMk/>
            <pc:sldMk cId="1031815444" sldId="283"/>
            <ac:spMk id="3" creationId="{4872731A-47C9-4B8D-9B1E-A3BFBDAFA789}"/>
          </ac:spMkLst>
        </pc:spChg>
        <pc:spChg chg="add del mod">
          <ac:chgData name="Nguyen Minh" userId="a6db1938149625d9" providerId="LiveId" clId="{591B1A91-EC2C-4333-BE14-155A61D92925}" dt="2021-08-19T23:03:53.144" v="827" actId="207"/>
          <ac:spMkLst>
            <pc:docMk/>
            <pc:sldMk cId="1031815444" sldId="283"/>
            <ac:spMk id="4" creationId="{BD1491E4-2838-42B5-81B7-B5BC099FDA28}"/>
          </ac:spMkLst>
        </pc:spChg>
        <pc:graphicFrameChg chg="add mod modGraphic">
          <ac:chgData name="Nguyen Minh" userId="a6db1938149625d9" providerId="LiveId" clId="{591B1A91-EC2C-4333-BE14-155A61D92925}" dt="2021-08-19T23:04:13.170" v="831" actId="207"/>
          <ac:graphicFrameMkLst>
            <pc:docMk/>
            <pc:sldMk cId="1031815444" sldId="283"/>
            <ac:graphicFrameMk id="2" creationId="{4EC9DF39-8993-4DF4-B84E-7D7F3B36186B}"/>
          </ac:graphicFrameMkLst>
        </pc:graphicFrameChg>
      </pc:sldChg>
      <pc:sldChg chg="del">
        <pc:chgData name="Nguyen Minh" userId="a6db1938149625d9" providerId="LiveId" clId="{591B1A91-EC2C-4333-BE14-155A61D92925}" dt="2021-08-19T23:08:28.017" v="859" actId="47"/>
        <pc:sldMkLst>
          <pc:docMk/>
          <pc:sldMk cId="3625562289" sldId="284"/>
        </pc:sldMkLst>
      </pc:sldChg>
      <pc:sldChg chg="del">
        <pc:chgData name="Nguyen Minh" userId="a6db1938149625d9" providerId="LiveId" clId="{591B1A91-EC2C-4333-BE14-155A61D92925}" dt="2021-08-19T23:08:28.017" v="859" actId="47"/>
        <pc:sldMkLst>
          <pc:docMk/>
          <pc:sldMk cId="3520805576" sldId="285"/>
        </pc:sldMkLst>
      </pc:sldChg>
      <pc:sldChg chg="addSp delSp modSp new mod">
        <pc:chgData name="Nguyen Minh" userId="a6db1938149625d9" providerId="LiveId" clId="{591B1A91-EC2C-4333-BE14-155A61D92925}" dt="2021-08-19T13:22:13.550" v="456" actId="1076"/>
        <pc:sldMkLst>
          <pc:docMk/>
          <pc:sldMk cId="4239196649" sldId="286"/>
        </pc:sldMkLst>
        <pc:spChg chg="del">
          <ac:chgData name="Nguyen Minh" userId="a6db1938149625d9" providerId="LiveId" clId="{591B1A91-EC2C-4333-BE14-155A61D92925}" dt="2021-08-19T13:15:41.174" v="277" actId="478"/>
          <ac:spMkLst>
            <pc:docMk/>
            <pc:sldMk cId="4239196649" sldId="286"/>
            <ac:spMk id="2" creationId="{7F8C5DA9-5B07-4D29-8D41-3BCFF2FCA060}"/>
          </ac:spMkLst>
        </pc:spChg>
        <pc:spChg chg="del">
          <ac:chgData name="Nguyen Minh" userId="a6db1938149625d9" providerId="LiveId" clId="{591B1A91-EC2C-4333-BE14-155A61D92925}" dt="2021-08-19T13:15:42.785" v="278" actId="478"/>
          <ac:spMkLst>
            <pc:docMk/>
            <pc:sldMk cId="4239196649" sldId="286"/>
            <ac:spMk id="3" creationId="{139E1A15-5655-4612-88B5-F91D1CEA014B}"/>
          </ac:spMkLst>
        </pc:spChg>
        <pc:spChg chg="add mod">
          <ac:chgData name="Nguyen Minh" userId="a6db1938149625d9" providerId="LiveId" clId="{591B1A91-EC2C-4333-BE14-155A61D92925}" dt="2021-08-19T13:21:52.683" v="454" actId="14100"/>
          <ac:spMkLst>
            <pc:docMk/>
            <pc:sldMk cId="4239196649" sldId="286"/>
            <ac:spMk id="4" creationId="{F40FA4CE-FAFF-4899-84DA-5286598A16D3}"/>
          </ac:spMkLst>
        </pc:spChg>
        <pc:spChg chg="add del mod">
          <ac:chgData name="Nguyen Minh" userId="a6db1938149625d9" providerId="LiveId" clId="{591B1A91-EC2C-4333-BE14-155A61D92925}" dt="2021-08-19T13:21:11.260" v="440" actId="478"/>
          <ac:spMkLst>
            <pc:docMk/>
            <pc:sldMk cId="4239196649" sldId="286"/>
            <ac:spMk id="5" creationId="{138BB6D8-7139-4886-A7DB-0FF039CC6264}"/>
          </ac:spMkLst>
        </pc:spChg>
        <pc:spChg chg="add del mod">
          <ac:chgData name="Nguyen Minh" userId="a6db1938149625d9" providerId="LiveId" clId="{591B1A91-EC2C-4333-BE14-155A61D92925}" dt="2021-08-19T13:21:10.208" v="439" actId="478"/>
          <ac:spMkLst>
            <pc:docMk/>
            <pc:sldMk cId="4239196649" sldId="286"/>
            <ac:spMk id="6" creationId="{8F03A4B8-3646-4D0A-B06B-013C63B78935}"/>
          </ac:spMkLst>
        </pc:spChg>
        <pc:spChg chg="add del mod">
          <ac:chgData name="Nguyen Minh" userId="a6db1938149625d9" providerId="LiveId" clId="{591B1A91-EC2C-4333-BE14-155A61D92925}" dt="2021-08-19T13:21:12.068" v="441" actId="478"/>
          <ac:spMkLst>
            <pc:docMk/>
            <pc:sldMk cId="4239196649" sldId="286"/>
            <ac:spMk id="7" creationId="{A787C7E2-CCC1-4000-A7E5-038C08556058}"/>
          </ac:spMkLst>
        </pc:spChg>
        <pc:spChg chg="add del mod">
          <ac:chgData name="Nguyen Minh" userId="a6db1938149625d9" providerId="LiveId" clId="{591B1A91-EC2C-4333-BE14-155A61D92925}" dt="2021-08-19T13:17:08.536" v="289" actId="478"/>
          <ac:spMkLst>
            <pc:docMk/>
            <pc:sldMk cId="4239196649" sldId="286"/>
            <ac:spMk id="8" creationId="{607346DB-4C72-4A8D-B649-9DB712DF24CA}"/>
          </ac:spMkLst>
        </pc:spChg>
        <pc:spChg chg="add del mod">
          <ac:chgData name="Nguyen Minh" userId="a6db1938149625d9" providerId="LiveId" clId="{591B1A91-EC2C-4333-BE14-155A61D92925}" dt="2021-08-19T13:21:14.433" v="444" actId="478"/>
          <ac:spMkLst>
            <pc:docMk/>
            <pc:sldMk cId="4239196649" sldId="286"/>
            <ac:spMk id="9" creationId="{B06D04F8-EA88-4C85-A318-0608ACAAC7E8}"/>
          </ac:spMkLst>
        </pc:spChg>
        <pc:spChg chg="add del mod">
          <ac:chgData name="Nguyen Minh" userId="a6db1938149625d9" providerId="LiveId" clId="{591B1A91-EC2C-4333-BE14-155A61D92925}" dt="2021-08-19T13:17:24.226" v="295" actId="478"/>
          <ac:spMkLst>
            <pc:docMk/>
            <pc:sldMk cId="4239196649" sldId="286"/>
            <ac:spMk id="10" creationId="{57C3DF33-2302-4E5E-8377-4348131BA811}"/>
          </ac:spMkLst>
        </pc:spChg>
        <pc:spChg chg="add del mod">
          <ac:chgData name="Nguyen Minh" userId="a6db1938149625d9" providerId="LiveId" clId="{591B1A91-EC2C-4333-BE14-155A61D92925}" dt="2021-08-19T13:17:24.226" v="295" actId="478"/>
          <ac:spMkLst>
            <pc:docMk/>
            <pc:sldMk cId="4239196649" sldId="286"/>
            <ac:spMk id="11" creationId="{B3488874-162F-499C-9081-9A5D12DD8ED3}"/>
          </ac:spMkLst>
        </pc:spChg>
        <pc:spChg chg="add del mod">
          <ac:chgData name="Nguyen Minh" userId="a6db1938149625d9" providerId="LiveId" clId="{591B1A91-EC2C-4333-BE14-155A61D92925}" dt="2021-08-19T13:21:12.878" v="442" actId="478"/>
          <ac:spMkLst>
            <pc:docMk/>
            <pc:sldMk cId="4239196649" sldId="286"/>
            <ac:spMk id="12" creationId="{0D8FA929-3385-4C92-9485-204E1C4959C1}"/>
          </ac:spMkLst>
        </pc:spChg>
        <pc:spChg chg="add del mod">
          <ac:chgData name="Nguyen Minh" userId="a6db1938149625d9" providerId="LiveId" clId="{591B1A91-EC2C-4333-BE14-155A61D92925}" dt="2021-08-19T13:21:13.604" v="443" actId="478"/>
          <ac:spMkLst>
            <pc:docMk/>
            <pc:sldMk cId="4239196649" sldId="286"/>
            <ac:spMk id="13" creationId="{8A4E3D61-FE5A-46AF-BACA-4A5E4E79B038}"/>
          </ac:spMkLst>
        </pc:spChg>
        <pc:spChg chg="add mod">
          <ac:chgData name="Nguyen Minh" userId="a6db1938149625d9" providerId="LiveId" clId="{591B1A91-EC2C-4333-BE14-155A61D92925}" dt="2021-08-19T13:18:56.639" v="360" actId="20577"/>
          <ac:spMkLst>
            <pc:docMk/>
            <pc:sldMk cId="4239196649" sldId="286"/>
            <ac:spMk id="14" creationId="{72AABD29-562E-45A2-A3BE-1B6311FF80BA}"/>
          </ac:spMkLst>
        </pc:spChg>
        <pc:spChg chg="add mod">
          <ac:chgData name="Nguyen Minh" userId="a6db1938149625d9" providerId="LiveId" clId="{591B1A91-EC2C-4333-BE14-155A61D92925}" dt="2021-08-19T13:22:13.550" v="456" actId="1076"/>
          <ac:spMkLst>
            <pc:docMk/>
            <pc:sldMk cId="4239196649" sldId="286"/>
            <ac:spMk id="15" creationId="{BD7F9CFB-AE7B-48E6-98EC-1A35CDED4E88}"/>
          </ac:spMkLst>
        </pc:spChg>
        <pc:spChg chg="add mod">
          <ac:chgData name="Nguyen Minh" userId="a6db1938149625d9" providerId="LiveId" clId="{591B1A91-EC2C-4333-BE14-155A61D92925}" dt="2021-08-19T13:21:27.646" v="445" actId="1076"/>
          <ac:spMkLst>
            <pc:docMk/>
            <pc:sldMk cId="4239196649" sldId="286"/>
            <ac:spMk id="16" creationId="{FC21AF06-DB1B-4604-BD2D-5376628C4B9A}"/>
          </ac:spMkLst>
        </pc:spChg>
        <pc:spChg chg="add mod">
          <ac:chgData name="Nguyen Minh" userId="a6db1938149625d9" providerId="LiveId" clId="{591B1A91-EC2C-4333-BE14-155A61D92925}" dt="2021-08-19T13:21:30.067" v="446" actId="1076"/>
          <ac:spMkLst>
            <pc:docMk/>
            <pc:sldMk cId="4239196649" sldId="286"/>
            <ac:spMk id="17" creationId="{8759A174-D0B4-4867-A6D3-DAF41ED5F9A8}"/>
          </ac:spMkLst>
        </pc:spChg>
        <pc:spChg chg="add mod">
          <ac:chgData name="Nguyen Minh" userId="a6db1938149625d9" providerId="LiveId" clId="{591B1A91-EC2C-4333-BE14-155A61D92925}" dt="2021-08-19T13:21:31.863" v="447" actId="1076"/>
          <ac:spMkLst>
            <pc:docMk/>
            <pc:sldMk cId="4239196649" sldId="286"/>
            <ac:spMk id="18" creationId="{A00C8055-43E3-49DD-B48B-59595C45C396}"/>
          </ac:spMkLst>
        </pc:spChg>
        <pc:spChg chg="add mod">
          <ac:chgData name="Nguyen Minh" userId="a6db1938149625d9" providerId="LiveId" clId="{591B1A91-EC2C-4333-BE14-155A61D92925}" dt="2021-08-19T13:21:34.865" v="448" actId="1076"/>
          <ac:spMkLst>
            <pc:docMk/>
            <pc:sldMk cId="4239196649" sldId="286"/>
            <ac:spMk id="19" creationId="{35850821-0BC5-40A4-874A-F2DEF51789E4}"/>
          </ac:spMkLst>
        </pc:spChg>
        <pc:spChg chg="add mod">
          <ac:chgData name="Nguyen Minh" userId="a6db1938149625d9" providerId="LiveId" clId="{591B1A91-EC2C-4333-BE14-155A61D92925}" dt="2021-08-19T13:21:36.927" v="449" actId="1076"/>
          <ac:spMkLst>
            <pc:docMk/>
            <pc:sldMk cId="4239196649" sldId="286"/>
            <ac:spMk id="20" creationId="{6127636C-95CA-4D2E-A1A7-C65CE8FF4017}"/>
          </ac:spMkLst>
        </pc:spChg>
        <pc:spChg chg="add mod">
          <ac:chgData name="Nguyen Minh" userId="a6db1938149625d9" providerId="LiveId" clId="{591B1A91-EC2C-4333-BE14-155A61D92925}" dt="2021-08-19T13:21:40.691" v="450" actId="1076"/>
          <ac:spMkLst>
            <pc:docMk/>
            <pc:sldMk cId="4239196649" sldId="286"/>
            <ac:spMk id="21" creationId="{1311ABDC-852E-4875-8B9A-39A6336FB8EC}"/>
          </ac:spMkLst>
        </pc:spChg>
      </pc:sldChg>
      <pc:sldChg chg="addSp modSp mod">
        <pc:chgData name="Nguyen Minh" userId="a6db1938149625d9" providerId="LiveId" clId="{591B1A91-EC2C-4333-BE14-155A61D92925}" dt="2021-08-19T13:24:02.407" v="527" actId="20577"/>
        <pc:sldMkLst>
          <pc:docMk/>
          <pc:sldMk cId="3853603621" sldId="287"/>
        </pc:sldMkLst>
        <pc:spChg chg="add mod">
          <ac:chgData name="Nguyen Minh" userId="a6db1938149625d9" providerId="LiveId" clId="{591B1A91-EC2C-4333-BE14-155A61D92925}" dt="2021-08-19T13:23:09.997" v="489" actId="571"/>
          <ac:spMkLst>
            <pc:docMk/>
            <pc:sldMk cId="3853603621" sldId="287"/>
            <ac:spMk id="11" creationId="{EA0D568B-99C6-46F5-B77C-672E061945A9}"/>
          </ac:spMkLst>
        </pc:spChg>
        <pc:spChg chg="add mod">
          <ac:chgData name="Nguyen Minh" userId="a6db1938149625d9" providerId="LiveId" clId="{591B1A91-EC2C-4333-BE14-155A61D92925}" dt="2021-08-19T13:23:09.997" v="489" actId="571"/>
          <ac:spMkLst>
            <pc:docMk/>
            <pc:sldMk cId="3853603621" sldId="287"/>
            <ac:spMk id="12" creationId="{948B19BC-4BDA-46CE-B7A0-A2A960BD3DF9}"/>
          </ac:spMkLst>
        </pc:spChg>
        <pc:spChg chg="add mod">
          <ac:chgData name="Nguyen Minh" userId="a6db1938149625d9" providerId="LiveId" clId="{591B1A91-EC2C-4333-BE14-155A61D92925}" dt="2021-08-19T13:23:09.997" v="489" actId="571"/>
          <ac:spMkLst>
            <pc:docMk/>
            <pc:sldMk cId="3853603621" sldId="287"/>
            <ac:spMk id="13" creationId="{B0C0D278-D926-4456-A7F4-C2C8B222B68D}"/>
          </ac:spMkLst>
        </pc:spChg>
        <pc:spChg chg="mod">
          <ac:chgData name="Nguyen Minh" userId="a6db1938149625d9" providerId="LiveId" clId="{591B1A91-EC2C-4333-BE14-155A61D92925}" dt="2021-08-19T13:22:52.112" v="487" actId="20577"/>
          <ac:spMkLst>
            <pc:docMk/>
            <pc:sldMk cId="3853603621" sldId="287"/>
            <ac:spMk id="14" creationId="{72AABD29-562E-45A2-A3BE-1B6311FF80BA}"/>
          </ac:spMkLst>
        </pc:spChg>
        <pc:spChg chg="mod">
          <ac:chgData name="Nguyen Minh" userId="a6db1938149625d9" providerId="LiveId" clId="{591B1A91-EC2C-4333-BE14-155A61D92925}" dt="2021-08-19T13:24:02.407" v="527" actId="20577"/>
          <ac:spMkLst>
            <pc:docMk/>
            <pc:sldMk cId="3853603621" sldId="287"/>
            <ac:spMk id="15" creationId="{BD7F9CFB-AE7B-48E6-98EC-1A35CDED4E88}"/>
          </ac:spMkLst>
        </pc:spChg>
        <pc:spChg chg="add mod">
          <ac:chgData name="Nguyen Minh" userId="a6db1938149625d9" providerId="LiveId" clId="{591B1A91-EC2C-4333-BE14-155A61D92925}" dt="2021-08-19T13:23:09.997" v="489" actId="571"/>
          <ac:spMkLst>
            <pc:docMk/>
            <pc:sldMk cId="3853603621" sldId="287"/>
            <ac:spMk id="22" creationId="{616A1091-ED20-4312-AFD9-79263C2306E5}"/>
          </ac:spMkLst>
        </pc:spChg>
        <pc:spChg chg="add mod">
          <ac:chgData name="Nguyen Minh" userId="a6db1938149625d9" providerId="LiveId" clId="{591B1A91-EC2C-4333-BE14-155A61D92925}" dt="2021-08-19T13:23:09.997" v="489" actId="571"/>
          <ac:spMkLst>
            <pc:docMk/>
            <pc:sldMk cId="3853603621" sldId="287"/>
            <ac:spMk id="23" creationId="{2CF40DE3-DF9E-4119-8DEA-4F11162473B1}"/>
          </ac:spMkLst>
        </pc:spChg>
        <pc:spChg chg="add mod">
          <ac:chgData name="Nguyen Minh" userId="a6db1938149625d9" providerId="LiveId" clId="{591B1A91-EC2C-4333-BE14-155A61D92925}" dt="2021-08-19T13:23:09.997" v="489" actId="571"/>
          <ac:spMkLst>
            <pc:docMk/>
            <pc:sldMk cId="3853603621" sldId="287"/>
            <ac:spMk id="24" creationId="{4A287F86-8B94-463D-8672-7EE77DA6FCEE}"/>
          </ac:spMkLst>
        </pc:spChg>
        <pc:spChg chg="add mod">
          <ac:chgData name="Nguyen Minh" userId="a6db1938149625d9" providerId="LiveId" clId="{591B1A91-EC2C-4333-BE14-155A61D92925}" dt="2021-08-19T13:23:09.997" v="489" actId="571"/>
          <ac:spMkLst>
            <pc:docMk/>
            <pc:sldMk cId="3853603621" sldId="287"/>
            <ac:spMk id="25" creationId="{E6CE6A6A-5764-4476-9D2A-9FABDFAB5358}"/>
          </ac:spMkLst>
        </pc:spChg>
      </pc:sldChg>
      <pc:sldChg chg="addSp modSp mod">
        <pc:chgData name="Nguyen Minh" userId="a6db1938149625d9" providerId="LiveId" clId="{591B1A91-EC2C-4333-BE14-155A61D92925}" dt="2021-08-19T13:28:51.453" v="548" actId="20577"/>
        <pc:sldMkLst>
          <pc:docMk/>
          <pc:sldMk cId="3083964356" sldId="288"/>
        </pc:sldMkLst>
        <pc:spChg chg="mod">
          <ac:chgData name="Nguyen Minh" userId="a6db1938149625d9" providerId="LiveId" clId="{591B1A91-EC2C-4333-BE14-155A61D92925}" dt="2021-08-19T13:27:37.615" v="533" actId="1076"/>
          <ac:spMkLst>
            <pc:docMk/>
            <pc:sldMk cId="3083964356" sldId="288"/>
            <ac:spMk id="11" creationId="{EA0D568B-99C6-46F5-B77C-672E061945A9}"/>
          </ac:spMkLst>
        </pc:spChg>
        <pc:spChg chg="mod">
          <ac:chgData name="Nguyen Minh" userId="a6db1938149625d9" providerId="LiveId" clId="{591B1A91-EC2C-4333-BE14-155A61D92925}" dt="2021-08-19T13:27:37.615" v="533" actId="1076"/>
          <ac:spMkLst>
            <pc:docMk/>
            <pc:sldMk cId="3083964356" sldId="288"/>
            <ac:spMk id="12" creationId="{948B19BC-4BDA-46CE-B7A0-A2A960BD3DF9}"/>
          </ac:spMkLst>
        </pc:spChg>
        <pc:spChg chg="mod">
          <ac:chgData name="Nguyen Minh" userId="a6db1938149625d9" providerId="LiveId" clId="{591B1A91-EC2C-4333-BE14-155A61D92925}" dt="2021-08-19T13:27:37.615" v="533" actId="1076"/>
          <ac:spMkLst>
            <pc:docMk/>
            <pc:sldMk cId="3083964356" sldId="288"/>
            <ac:spMk id="13" creationId="{B0C0D278-D926-4456-A7F4-C2C8B222B68D}"/>
          </ac:spMkLst>
        </pc:spChg>
        <pc:spChg chg="mod">
          <ac:chgData name="Nguyen Minh" userId="a6db1938149625d9" providerId="LiveId" clId="{591B1A91-EC2C-4333-BE14-155A61D92925}" dt="2021-08-19T13:24:24.676" v="529" actId="20577"/>
          <ac:spMkLst>
            <pc:docMk/>
            <pc:sldMk cId="3083964356" sldId="288"/>
            <ac:spMk id="14" creationId="{72AABD29-562E-45A2-A3BE-1B6311FF80BA}"/>
          </ac:spMkLst>
        </pc:spChg>
        <pc:spChg chg="mod">
          <ac:chgData name="Nguyen Minh" userId="a6db1938149625d9" providerId="LiveId" clId="{591B1A91-EC2C-4333-BE14-155A61D92925}" dt="2021-08-19T13:28:51.453" v="548" actId="20577"/>
          <ac:spMkLst>
            <pc:docMk/>
            <pc:sldMk cId="3083964356" sldId="288"/>
            <ac:spMk id="15" creationId="{BD7F9CFB-AE7B-48E6-98EC-1A35CDED4E88}"/>
          </ac:spMkLst>
        </pc:spChg>
        <pc:spChg chg="mod">
          <ac:chgData name="Nguyen Minh" userId="a6db1938149625d9" providerId="LiveId" clId="{591B1A91-EC2C-4333-BE14-155A61D92925}" dt="2021-08-19T13:27:37.615" v="533" actId="1076"/>
          <ac:spMkLst>
            <pc:docMk/>
            <pc:sldMk cId="3083964356" sldId="288"/>
            <ac:spMk id="22" creationId="{616A1091-ED20-4312-AFD9-79263C2306E5}"/>
          </ac:spMkLst>
        </pc:spChg>
        <pc:spChg chg="mod">
          <ac:chgData name="Nguyen Minh" userId="a6db1938149625d9" providerId="LiveId" clId="{591B1A91-EC2C-4333-BE14-155A61D92925}" dt="2021-08-19T13:27:37.615" v="533" actId="1076"/>
          <ac:spMkLst>
            <pc:docMk/>
            <pc:sldMk cId="3083964356" sldId="288"/>
            <ac:spMk id="23" creationId="{2CF40DE3-DF9E-4119-8DEA-4F11162473B1}"/>
          </ac:spMkLst>
        </pc:spChg>
        <pc:spChg chg="mod">
          <ac:chgData name="Nguyen Minh" userId="a6db1938149625d9" providerId="LiveId" clId="{591B1A91-EC2C-4333-BE14-155A61D92925}" dt="2021-08-19T13:27:37.615" v="533" actId="1076"/>
          <ac:spMkLst>
            <pc:docMk/>
            <pc:sldMk cId="3083964356" sldId="288"/>
            <ac:spMk id="24" creationId="{4A287F86-8B94-463D-8672-7EE77DA6FCEE}"/>
          </ac:spMkLst>
        </pc:spChg>
        <pc:spChg chg="mod">
          <ac:chgData name="Nguyen Minh" userId="a6db1938149625d9" providerId="LiveId" clId="{591B1A91-EC2C-4333-BE14-155A61D92925}" dt="2021-08-19T13:27:37.615" v="533" actId="1076"/>
          <ac:spMkLst>
            <pc:docMk/>
            <pc:sldMk cId="3083964356" sldId="288"/>
            <ac:spMk id="25" creationId="{E6CE6A6A-5764-4476-9D2A-9FABDFAB5358}"/>
          </ac:spMkLst>
        </pc:spChg>
        <pc:spChg chg="add mod">
          <ac:chgData name="Nguyen Minh" userId="a6db1938149625d9" providerId="LiveId" clId="{591B1A91-EC2C-4333-BE14-155A61D92925}" dt="2021-08-19T13:27:44.301" v="534" actId="571"/>
          <ac:spMkLst>
            <pc:docMk/>
            <pc:sldMk cId="3083964356" sldId="288"/>
            <ac:spMk id="26" creationId="{1DFD7D3B-8125-49E1-94E4-54FA7C0B6B6B}"/>
          </ac:spMkLst>
        </pc:spChg>
        <pc:spChg chg="add mod">
          <ac:chgData name="Nguyen Minh" userId="a6db1938149625d9" providerId="LiveId" clId="{591B1A91-EC2C-4333-BE14-155A61D92925}" dt="2021-08-19T13:27:44.301" v="534" actId="571"/>
          <ac:spMkLst>
            <pc:docMk/>
            <pc:sldMk cId="3083964356" sldId="288"/>
            <ac:spMk id="27" creationId="{7608BDEC-EAE3-4810-9EBB-236A6DEAA182}"/>
          </ac:spMkLst>
        </pc:spChg>
        <pc:spChg chg="add mod">
          <ac:chgData name="Nguyen Minh" userId="a6db1938149625d9" providerId="LiveId" clId="{591B1A91-EC2C-4333-BE14-155A61D92925}" dt="2021-08-19T13:27:44.301" v="534" actId="571"/>
          <ac:spMkLst>
            <pc:docMk/>
            <pc:sldMk cId="3083964356" sldId="288"/>
            <ac:spMk id="28" creationId="{3FD27A0C-519E-4452-952E-EAAD3D4B40C4}"/>
          </ac:spMkLst>
        </pc:spChg>
        <pc:spChg chg="add mod">
          <ac:chgData name="Nguyen Minh" userId="a6db1938149625d9" providerId="LiveId" clId="{591B1A91-EC2C-4333-BE14-155A61D92925}" dt="2021-08-19T13:27:44.301" v="534" actId="571"/>
          <ac:spMkLst>
            <pc:docMk/>
            <pc:sldMk cId="3083964356" sldId="288"/>
            <ac:spMk id="29" creationId="{7F21D2BF-BC83-44AF-9944-3E16CBCBFF3D}"/>
          </ac:spMkLst>
        </pc:spChg>
        <pc:spChg chg="add mod">
          <ac:chgData name="Nguyen Minh" userId="a6db1938149625d9" providerId="LiveId" clId="{591B1A91-EC2C-4333-BE14-155A61D92925}" dt="2021-08-19T13:27:44.301" v="534" actId="571"/>
          <ac:spMkLst>
            <pc:docMk/>
            <pc:sldMk cId="3083964356" sldId="288"/>
            <ac:spMk id="30" creationId="{14623E95-0F78-4A9F-8E1C-8D2CF4EBC788}"/>
          </ac:spMkLst>
        </pc:spChg>
        <pc:spChg chg="add mod">
          <ac:chgData name="Nguyen Minh" userId="a6db1938149625d9" providerId="LiveId" clId="{591B1A91-EC2C-4333-BE14-155A61D92925}" dt="2021-08-19T13:27:44.301" v="534" actId="571"/>
          <ac:spMkLst>
            <pc:docMk/>
            <pc:sldMk cId="3083964356" sldId="288"/>
            <ac:spMk id="31" creationId="{BA2549DD-1671-43E3-BF6A-F5DA5EC2CE38}"/>
          </ac:spMkLst>
        </pc:spChg>
        <pc:spChg chg="add mod">
          <ac:chgData name="Nguyen Minh" userId="a6db1938149625d9" providerId="LiveId" clId="{591B1A91-EC2C-4333-BE14-155A61D92925}" dt="2021-08-19T13:27:44.301" v="534" actId="571"/>
          <ac:spMkLst>
            <pc:docMk/>
            <pc:sldMk cId="3083964356" sldId="288"/>
            <ac:spMk id="32" creationId="{AD4DAD7E-2A4C-4C51-B7D0-642CBE06B972}"/>
          </ac:spMkLst>
        </pc:spChg>
      </pc:sldChg>
      <pc:sldChg chg="addSp delSp modSp new mod setBg">
        <pc:chgData name="Nguyen Minh" userId="a6db1938149625d9" providerId="LiveId" clId="{591B1A91-EC2C-4333-BE14-155A61D92925}" dt="2021-08-19T22:48:57.509" v="591"/>
        <pc:sldMkLst>
          <pc:docMk/>
          <pc:sldMk cId="869960994" sldId="289"/>
        </pc:sldMkLst>
        <pc:spChg chg="del">
          <ac:chgData name="Nguyen Minh" userId="a6db1938149625d9" providerId="LiveId" clId="{591B1A91-EC2C-4333-BE14-155A61D92925}" dt="2021-08-19T22:47:10.477" v="550" actId="478"/>
          <ac:spMkLst>
            <pc:docMk/>
            <pc:sldMk cId="869960994" sldId="289"/>
            <ac:spMk id="2" creationId="{54355D13-AE6E-4F07-AA1E-85CDC607CB98}"/>
          </ac:spMkLst>
        </pc:spChg>
        <pc:spChg chg="del">
          <ac:chgData name="Nguyen Minh" userId="a6db1938149625d9" providerId="LiveId" clId="{591B1A91-EC2C-4333-BE14-155A61D92925}" dt="2021-08-19T22:47:12.306" v="551" actId="478"/>
          <ac:spMkLst>
            <pc:docMk/>
            <pc:sldMk cId="869960994" sldId="289"/>
            <ac:spMk id="3" creationId="{882F2D2B-685D-444B-8A4F-0051D1A8CE7D}"/>
          </ac:spMkLst>
        </pc:spChg>
        <pc:spChg chg="add mod">
          <ac:chgData name="Nguyen Minh" userId="a6db1938149625d9" providerId="LiveId" clId="{591B1A91-EC2C-4333-BE14-155A61D92925}" dt="2021-08-19T22:48:27.865" v="586" actId="207"/>
          <ac:spMkLst>
            <pc:docMk/>
            <pc:sldMk cId="869960994" sldId="289"/>
            <ac:spMk id="4" creationId="{1190CBB0-83E1-459A-8204-93ECD6A337C1}"/>
          </ac:spMkLst>
        </pc:spChg>
      </pc:sldChg>
      <pc:sldChg chg="addSp delSp modSp new mod setBg">
        <pc:chgData name="Nguyen Minh" userId="a6db1938149625d9" providerId="LiveId" clId="{591B1A91-EC2C-4333-BE14-155A61D92925}" dt="2021-08-19T23:08:04.147" v="858"/>
        <pc:sldMkLst>
          <pc:docMk/>
          <pc:sldMk cId="4169666672" sldId="290"/>
        </pc:sldMkLst>
        <pc:spChg chg="del">
          <ac:chgData name="Nguyen Minh" userId="a6db1938149625d9" providerId="LiveId" clId="{591B1A91-EC2C-4333-BE14-155A61D92925}" dt="2021-08-19T23:06:02.845" v="845" actId="478"/>
          <ac:spMkLst>
            <pc:docMk/>
            <pc:sldMk cId="4169666672" sldId="290"/>
            <ac:spMk id="2" creationId="{2FB83352-F36F-451B-8752-B64DC67C7874}"/>
          </ac:spMkLst>
        </pc:spChg>
        <pc:spChg chg="del">
          <ac:chgData name="Nguyen Minh" userId="a6db1938149625d9" providerId="LiveId" clId="{591B1A91-EC2C-4333-BE14-155A61D92925}" dt="2021-08-19T23:05:07.465" v="833"/>
          <ac:spMkLst>
            <pc:docMk/>
            <pc:sldMk cId="4169666672" sldId="290"/>
            <ac:spMk id="3" creationId="{450424B1-DE3B-4960-96F5-90F41A067886}"/>
          </ac:spMkLst>
        </pc:spChg>
        <pc:spChg chg="add mod">
          <ac:chgData name="Nguyen Minh" userId="a6db1938149625d9" providerId="LiveId" clId="{591B1A91-EC2C-4333-BE14-155A61D92925}" dt="2021-08-19T23:06:05.692" v="846" actId="20577"/>
          <ac:spMkLst>
            <pc:docMk/>
            <pc:sldMk cId="4169666672" sldId="290"/>
            <ac:spMk id="5" creationId="{FF26FC68-0763-4E81-AE03-6CA773B01F49}"/>
          </ac:spMkLst>
        </pc:spChg>
        <pc:graphicFrameChg chg="add mod modGraphic">
          <ac:chgData name="Nguyen Minh" userId="a6db1938149625d9" providerId="LiveId" clId="{591B1A91-EC2C-4333-BE14-155A61D92925}" dt="2021-08-19T23:05:59.745" v="844" actId="1076"/>
          <ac:graphicFrameMkLst>
            <pc:docMk/>
            <pc:sldMk cId="4169666672" sldId="290"/>
            <ac:graphicFrameMk id="4" creationId="{B7758943-A007-4DAD-AE46-548144C54793}"/>
          </ac:graphicFrameMkLst>
        </pc:graphicFrameChg>
      </pc:sldChg>
    </pc:docChg>
  </pc:docChgLst>
  <pc:docChgLst>
    <pc:chgData name="Nguyen Minh" userId="a6db1938149625d9" providerId="LiveId" clId="{6C72E319-DFC7-41FE-96DB-1AFB2AF4FE09}"/>
    <pc:docChg chg="undo custSel addSld delSld modSld">
      <pc:chgData name="Nguyen Minh" userId="a6db1938149625d9" providerId="LiveId" clId="{6C72E319-DFC7-41FE-96DB-1AFB2AF4FE09}" dt="2021-09-06T13:51:38.687" v="930"/>
      <pc:docMkLst>
        <pc:docMk/>
      </pc:docMkLst>
      <pc:sldChg chg="addSp delSp modSp modTransition">
        <pc:chgData name="Nguyen Minh" userId="a6db1938149625d9" providerId="LiveId" clId="{6C72E319-DFC7-41FE-96DB-1AFB2AF4FE09}" dt="2021-09-06T13:51:38.687" v="930"/>
        <pc:sldMkLst>
          <pc:docMk/>
          <pc:sldMk cId="0" sldId="268"/>
        </pc:sldMkLst>
        <pc:picChg chg="add del mod">
          <ac:chgData name="Nguyen Minh" userId="a6db1938149625d9" providerId="LiveId" clId="{6C72E319-DFC7-41FE-96DB-1AFB2AF4FE09}" dt="2021-09-06T13:51:38.687" v="930"/>
          <ac:picMkLst>
            <pc:docMk/>
            <pc:sldMk cId="0" sldId="268"/>
            <ac:picMk id="2" creationId="{24ECBA07-226E-49C0-AE37-D3B6CDBBC6DE}"/>
          </ac:picMkLst>
        </pc:picChg>
        <pc:picChg chg="add mod">
          <ac:chgData name="Nguyen Minh" userId="a6db1938149625d9" providerId="LiveId" clId="{6C72E319-DFC7-41FE-96DB-1AFB2AF4FE09}" dt="2021-09-06T13:51:38.687" v="930"/>
          <ac:picMkLst>
            <pc:docMk/>
            <pc:sldMk cId="0" sldId="268"/>
            <ac:picMk id="3" creationId="{15959FCD-B076-428A-B530-60EDE24C57F2}"/>
          </ac:picMkLst>
        </pc:picChg>
        <pc:picChg chg="del">
          <ac:chgData name="Nguyen Minh" userId="a6db1938149625d9" providerId="LiveId" clId="{6C72E319-DFC7-41FE-96DB-1AFB2AF4FE09}" dt="2021-09-06T13:51:26.701" v="929"/>
          <ac:picMkLst>
            <pc:docMk/>
            <pc:sldMk cId="0" sldId="268"/>
            <ac:picMk id="7" creationId="{00000000-0000-0000-0000-000000000000}"/>
          </ac:picMkLst>
        </pc:picChg>
      </pc:sldChg>
      <pc:sldChg chg="del">
        <pc:chgData name="Nguyen Minh" userId="a6db1938149625d9" providerId="LiveId" clId="{6C72E319-DFC7-41FE-96DB-1AFB2AF4FE09}" dt="2021-08-26T06:54:39.760" v="890" actId="47"/>
        <pc:sldMkLst>
          <pc:docMk/>
          <pc:sldMk cId="0" sldId="270"/>
        </pc:sldMkLst>
      </pc:sldChg>
      <pc:sldChg chg="addSp delSp modSp modTransition">
        <pc:chgData name="Nguyen Minh" userId="a6db1938149625d9" providerId="LiveId" clId="{6C72E319-DFC7-41FE-96DB-1AFB2AF4FE09}" dt="2021-09-05T03:20:07.241" v="893"/>
        <pc:sldMkLst>
          <pc:docMk/>
          <pc:sldMk cId="0" sldId="271"/>
        </pc:sldMkLst>
        <pc:spChg chg="mod">
          <ac:chgData name="Nguyen Minh" userId="a6db1938149625d9" providerId="LiveId" clId="{6C72E319-DFC7-41FE-96DB-1AFB2AF4FE09}" dt="2021-08-22T03:18:54.468" v="47" actId="20577"/>
          <ac:spMkLst>
            <pc:docMk/>
            <pc:sldMk cId="0" sldId="271"/>
            <ac:spMk id="2" creationId="{00000000-0000-0000-0000-000000000000}"/>
          </ac:spMkLst>
        </pc:spChg>
        <pc:spChg chg="mod">
          <ac:chgData name="Nguyen Minh" userId="a6db1938149625d9" providerId="LiveId" clId="{6C72E319-DFC7-41FE-96DB-1AFB2AF4FE09}" dt="2021-08-22T03:20:27.969" v="123" actId="114"/>
          <ac:spMkLst>
            <pc:docMk/>
            <pc:sldMk cId="0" sldId="271"/>
            <ac:spMk id="4" creationId="{00000000-0000-0000-0000-000000000000}"/>
          </ac:spMkLst>
        </pc:spChg>
        <pc:picChg chg="add mod">
          <ac:chgData name="Nguyen Minh" userId="a6db1938149625d9" providerId="LiveId" clId="{6C72E319-DFC7-41FE-96DB-1AFB2AF4FE09}" dt="2021-09-05T03:20:07.241" v="893"/>
          <ac:picMkLst>
            <pc:docMk/>
            <pc:sldMk cId="0" sldId="271"/>
            <ac:picMk id="3" creationId="{1A453D58-C619-48E4-9C74-B832C11827DC}"/>
          </ac:picMkLst>
        </pc:picChg>
        <pc:picChg chg="del">
          <ac:chgData name="Nguyen Minh" userId="a6db1938149625d9" providerId="LiveId" clId="{6C72E319-DFC7-41FE-96DB-1AFB2AF4FE09}" dt="2021-09-05T03:20:07.241" v="893"/>
          <ac:picMkLst>
            <pc:docMk/>
            <pc:sldMk cId="0" sldId="271"/>
            <ac:picMk id="6" creationId="{7730DCC8-0238-4BCB-A2DC-C2C7FD50ADC7}"/>
          </ac:picMkLst>
        </pc:picChg>
      </pc:sldChg>
      <pc:sldChg chg="addSp delSp modSp modTransition">
        <pc:chgData name="Nguyen Minh" userId="a6db1938149625d9" providerId="LiveId" clId="{6C72E319-DFC7-41FE-96DB-1AFB2AF4FE09}" dt="2021-09-05T03:20:49.255" v="895"/>
        <pc:sldMkLst>
          <pc:docMk/>
          <pc:sldMk cId="3238996300" sldId="272"/>
        </pc:sldMkLst>
        <pc:picChg chg="add del mod">
          <ac:chgData name="Nguyen Minh" userId="a6db1938149625d9" providerId="LiveId" clId="{6C72E319-DFC7-41FE-96DB-1AFB2AF4FE09}" dt="2021-09-05T03:20:49.255" v="895"/>
          <ac:picMkLst>
            <pc:docMk/>
            <pc:sldMk cId="3238996300" sldId="272"/>
            <ac:picMk id="2" creationId="{04EAAE82-8C32-4916-818A-AD35C6366C5D}"/>
          </ac:picMkLst>
        </pc:picChg>
        <pc:picChg chg="add mod">
          <ac:chgData name="Nguyen Minh" userId="a6db1938149625d9" providerId="LiveId" clId="{6C72E319-DFC7-41FE-96DB-1AFB2AF4FE09}" dt="2021-09-05T03:20:49.255" v="895"/>
          <ac:picMkLst>
            <pc:docMk/>
            <pc:sldMk cId="3238996300" sldId="272"/>
            <ac:picMk id="4" creationId="{A81DCEE0-9B14-4E68-B1EE-A0675900A1FC}"/>
          </ac:picMkLst>
        </pc:picChg>
      </pc:sldChg>
      <pc:sldChg chg="addSp delSp modSp mod modTransition delAnim modAnim">
        <pc:chgData name="Nguyen Minh" userId="a6db1938149625d9" providerId="LiveId" clId="{6C72E319-DFC7-41FE-96DB-1AFB2AF4FE09}" dt="2021-09-05T03:22:30.449" v="897" actId="478"/>
        <pc:sldMkLst>
          <pc:docMk/>
          <pc:sldMk cId="2719984870" sldId="274"/>
        </pc:sldMkLst>
        <pc:spChg chg="add del mod">
          <ac:chgData name="Nguyen Minh" userId="a6db1938149625d9" providerId="LiveId" clId="{6C72E319-DFC7-41FE-96DB-1AFB2AF4FE09}" dt="2021-09-05T03:22:30.449" v="897" actId="478"/>
          <ac:spMkLst>
            <pc:docMk/>
            <pc:sldMk cId="2719984870" sldId="274"/>
            <ac:spMk id="2" creationId="{07A93727-6D6D-43D8-B4BD-B240493FFC07}"/>
          </ac:spMkLst>
        </pc:spChg>
        <pc:spChg chg="mod">
          <ac:chgData name="Nguyen Minh" userId="a6db1938149625d9" providerId="LiveId" clId="{6C72E319-DFC7-41FE-96DB-1AFB2AF4FE09}" dt="2021-08-22T03:22:41.359" v="132" actId="20577"/>
          <ac:spMkLst>
            <pc:docMk/>
            <pc:sldMk cId="2719984870" sldId="274"/>
            <ac:spMk id="6" creationId="{93F814E6-B28D-49C8-8BE9-900399C31FBC}"/>
          </ac:spMkLst>
        </pc:spChg>
        <pc:picChg chg="add mod">
          <ac:chgData name="Nguyen Minh" userId="a6db1938149625d9" providerId="LiveId" clId="{6C72E319-DFC7-41FE-96DB-1AFB2AF4FE09}" dt="2021-09-05T03:22:01.300" v="896"/>
          <ac:picMkLst>
            <pc:docMk/>
            <pc:sldMk cId="2719984870" sldId="274"/>
            <ac:picMk id="3" creationId="{DFD84852-ED94-425C-8DBC-79EEEBC89306}"/>
          </ac:picMkLst>
        </pc:picChg>
        <pc:picChg chg="del">
          <ac:chgData name="Nguyen Minh" userId="a6db1938149625d9" providerId="LiveId" clId="{6C72E319-DFC7-41FE-96DB-1AFB2AF4FE09}" dt="2021-08-22T03:22:13.884" v="125" actId="478"/>
          <ac:picMkLst>
            <pc:docMk/>
            <pc:sldMk cId="2719984870" sldId="274"/>
            <ac:picMk id="1026" creationId="{B8141E71-13C2-4A6A-A0CF-1FF22432A305}"/>
          </ac:picMkLst>
        </pc:picChg>
      </pc:sldChg>
      <pc:sldChg chg="addSp delSp modSp mod modTransition">
        <pc:chgData name="Nguyen Minh" userId="a6db1938149625d9" providerId="LiveId" clId="{6C72E319-DFC7-41FE-96DB-1AFB2AF4FE09}" dt="2021-09-06T13:51:26.701" v="929"/>
        <pc:sldMkLst>
          <pc:docMk/>
          <pc:sldMk cId="2139357123" sldId="279"/>
        </pc:sldMkLst>
        <pc:spChg chg="mod">
          <ac:chgData name="Nguyen Minh" userId="a6db1938149625d9" providerId="LiveId" clId="{6C72E319-DFC7-41FE-96DB-1AFB2AF4FE09}" dt="2021-08-22T03:53:23.880" v="887" actId="20577"/>
          <ac:spMkLst>
            <pc:docMk/>
            <pc:sldMk cId="2139357123" sldId="279"/>
            <ac:spMk id="3" creationId="{0650EC4C-7DE7-41D9-A785-BD0D225FF447}"/>
          </ac:spMkLst>
        </pc:spChg>
        <pc:picChg chg="add del mod">
          <ac:chgData name="Nguyen Minh" userId="a6db1938149625d9" providerId="LiveId" clId="{6C72E319-DFC7-41FE-96DB-1AFB2AF4FE09}" dt="2021-09-06T13:51:26.701" v="929"/>
          <ac:picMkLst>
            <pc:docMk/>
            <pc:sldMk cId="2139357123" sldId="279"/>
            <ac:picMk id="2" creationId="{4F952E32-F8E7-45A0-90B2-D4E70A2B4439}"/>
          </ac:picMkLst>
        </pc:picChg>
        <pc:picChg chg="add mod">
          <ac:chgData name="Nguyen Minh" userId="a6db1938149625d9" providerId="LiveId" clId="{6C72E319-DFC7-41FE-96DB-1AFB2AF4FE09}" dt="2021-09-06T13:51:26.701" v="929"/>
          <ac:picMkLst>
            <pc:docMk/>
            <pc:sldMk cId="2139357123" sldId="279"/>
            <ac:picMk id="4" creationId="{225C78A1-85A2-4953-A835-727FBBFFFDC9}"/>
          </ac:picMkLst>
        </pc:picChg>
      </pc:sldChg>
      <pc:sldChg chg="del">
        <pc:chgData name="Nguyen Minh" userId="a6db1938149625d9" providerId="LiveId" clId="{6C72E319-DFC7-41FE-96DB-1AFB2AF4FE09}" dt="2021-08-22T03:54:07.166" v="889" actId="47"/>
        <pc:sldMkLst>
          <pc:docMk/>
          <pc:sldMk cId="1119099440" sldId="280"/>
        </pc:sldMkLst>
      </pc:sldChg>
      <pc:sldChg chg="addSp modSp mod modTransition modAnim">
        <pc:chgData name="Nguyen Minh" userId="a6db1938149625d9" providerId="LiveId" clId="{6C72E319-DFC7-41FE-96DB-1AFB2AF4FE09}" dt="2021-09-06T13:48:06.803" v="926"/>
        <pc:sldMkLst>
          <pc:docMk/>
          <pc:sldMk cId="869960994" sldId="289"/>
        </pc:sldMkLst>
        <pc:spChg chg="mod">
          <ac:chgData name="Nguyen Minh" userId="a6db1938149625d9" providerId="LiveId" clId="{6C72E319-DFC7-41FE-96DB-1AFB2AF4FE09}" dt="2021-08-22T03:35:34.724" v="855" actId="114"/>
          <ac:spMkLst>
            <pc:docMk/>
            <pc:sldMk cId="869960994" sldId="289"/>
            <ac:spMk id="2" creationId="{5A6FF19C-1788-49F3-90B8-D9B86C564CE7}"/>
          </ac:spMkLst>
        </pc:spChg>
        <pc:picChg chg="add mod">
          <ac:chgData name="Nguyen Minh" userId="a6db1938149625d9" providerId="LiveId" clId="{6C72E319-DFC7-41FE-96DB-1AFB2AF4FE09}" dt="2021-09-06T13:48:06.803" v="926"/>
          <ac:picMkLst>
            <pc:docMk/>
            <pc:sldMk cId="869960994" sldId="289"/>
            <ac:picMk id="3" creationId="{266D3683-8B39-40A3-BA99-E93CAA099A3A}"/>
          </ac:picMkLst>
        </pc:picChg>
      </pc:sldChg>
      <pc:sldChg chg="del">
        <pc:chgData name="Nguyen Minh" userId="a6db1938149625d9" providerId="LiveId" clId="{6C72E319-DFC7-41FE-96DB-1AFB2AF4FE09}" dt="2021-08-22T03:54:05.870" v="888" actId="47"/>
        <pc:sldMkLst>
          <pc:docMk/>
          <pc:sldMk cId="3506896491" sldId="291"/>
        </pc:sldMkLst>
      </pc:sldChg>
      <pc:sldChg chg="addSp delSp modSp new mod modTransition setBg">
        <pc:chgData name="Nguyen Minh" userId="a6db1938149625d9" providerId="LiveId" clId="{6C72E319-DFC7-41FE-96DB-1AFB2AF4FE09}" dt="2021-09-06T13:40:53.192" v="917"/>
        <pc:sldMkLst>
          <pc:docMk/>
          <pc:sldMk cId="334261387" sldId="292"/>
        </pc:sldMkLst>
        <pc:spChg chg="del">
          <ac:chgData name="Nguyen Minh" userId="a6db1938149625d9" providerId="LiveId" clId="{6C72E319-DFC7-41FE-96DB-1AFB2AF4FE09}" dt="2021-08-22T03:26:18.407" v="146" actId="478"/>
          <ac:spMkLst>
            <pc:docMk/>
            <pc:sldMk cId="334261387" sldId="292"/>
            <ac:spMk id="2" creationId="{17845E7D-DBBA-4988-8CA0-9631B6C772B8}"/>
          </ac:spMkLst>
        </pc:spChg>
        <pc:spChg chg="mod">
          <ac:chgData name="Nguyen Minh" userId="a6db1938149625d9" providerId="LiveId" clId="{6C72E319-DFC7-41FE-96DB-1AFB2AF4FE09}" dt="2021-09-05T03:25:48.851" v="912" actId="20577"/>
          <ac:spMkLst>
            <pc:docMk/>
            <pc:sldMk cId="334261387" sldId="292"/>
            <ac:spMk id="3" creationId="{FE8CAB0D-E8D4-4E6A-9DB0-5E741895A29C}"/>
          </ac:spMkLst>
        </pc:spChg>
        <pc:spChg chg="add mod">
          <ac:chgData name="Nguyen Minh" userId="a6db1938149625d9" providerId="LiveId" clId="{6C72E319-DFC7-41FE-96DB-1AFB2AF4FE09}" dt="2021-08-22T03:30:09.668" v="322" actId="255"/>
          <ac:spMkLst>
            <pc:docMk/>
            <pc:sldMk cId="334261387" sldId="292"/>
            <ac:spMk id="4" creationId="{89B527E2-23DF-42D6-9073-100AEFD42C69}"/>
          </ac:spMkLst>
        </pc:spChg>
        <pc:picChg chg="add del mod">
          <ac:chgData name="Nguyen Minh" userId="a6db1938149625d9" providerId="LiveId" clId="{6C72E319-DFC7-41FE-96DB-1AFB2AF4FE09}" dt="2021-09-06T13:38:43.232" v="915"/>
          <ac:picMkLst>
            <pc:docMk/>
            <pc:sldMk cId="334261387" sldId="292"/>
            <ac:picMk id="2" creationId="{AABD6230-329F-4F10-A51B-AAF69C9E376A}"/>
          </ac:picMkLst>
        </pc:picChg>
        <pc:picChg chg="add del mod">
          <ac:chgData name="Nguyen Minh" userId="a6db1938149625d9" providerId="LiveId" clId="{6C72E319-DFC7-41FE-96DB-1AFB2AF4FE09}" dt="2021-09-05T03:24:58.450" v="908"/>
          <ac:picMkLst>
            <pc:docMk/>
            <pc:sldMk cId="334261387" sldId="292"/>
            <ac:picMk id="2" creationId="{AE854114-647C-4C9E-A4E4-E74BB2FC78F4}"/>
          </ac:picMkLst>
        </pc:picChg>
        <pc:picChg chg="add del mod">
          <ac:chgData name="Nguyen Minh" userId="a6db1938149625d9" providerId="LiveId" clId="{6C72E319-DFC7-41FE-96DB-1AFB2AF4FE09}" dt="2021-09-05T03:27:44.347" v="913"/>
          <ac:picMkLst>
            <pc:docMk/>
            <pc:sldMk cId="334261387" sldId="292"/>
            <ac:picMk id="5" creationId="{C9CB4779-930E-4465-95AE-327D7623DA83}"/>
          </ac:picMkLst>
        </pc:picChg>
        <pc:picChg chg="add del mod">
          <ac:chgData name="Nguyen Minh" userId="a6db1938149625d9" providerId="LiveId" clId="{6C72E319-DFC7-41FE-96DB-1AFB2AF4FE09}" dt="2021-09-06T13:39:32.023" v="916"/>
          <ac:picMkLst>
            <pc:docMk/>
            <pc:sldMk cId="334261387" sldId="292"/>
            <ac:picMk id="5" creationId="{F4248185-5F95-4DE6-A918-3BD2BC37F42D}"/>
          </ac:picMkLst>
        </pc:picChg>
        <pc:picChg chg="add del mod">
          <ac:chgData name="Nguyen Minh" userId="a6db1938149625d9" providerId="LiveId" clId="{6C72E319-DFC7-41FE-96DB-1AFB2AF4FE09}" dt="2021-09-06T13:38:06.158" v="914"/>
          <ac:picMkLst>
            <pc:docMk/>
            <pc:sldMk cId="334261387" sldId="292"/>
            <ac:picMk id="6" creationId="{A85B42A6-9FB5-4956-94B1-2382A5462E86}"/>
          </ac:picMkLst>
        </pc:picChg>
        <pc:picChg chg="add del mod">
          <ac:chgData name="Nguyen Minh" userId="a6db1938149625d9" providerId="LiveId" clId="{6C72E319-DFC7-41FE-96DB-1AFB2AF4FE09}" dt="2021-09-06T13:40:53.192" v="917"/>
          <ac:picMkLst>
            <pc:docMk/>
            <pc:sldMk cId="334261387" sldId="292"/>
            <ac:picMk id="7" creationId="{C7DB5032-1469-46ED-BB7B-5BC74C29130B}"/>
          </ac:picMkLst>
        </pc:picChg>
        <pc:picChg chg="add mod">
          <ac:chgData name="Nguyen Minh" userId="a6db1938149625d9" providerId="LiveId" clId="{6C72E319-DFC7-41FE-96DB-1AFB2AF4FE09}" dt="2021-09-06T13:40:53.192" v="917"/>
          <ac:picMkLst>
            <pc:docMk/>
            <pc:sldMk cId="334261387" sldId="292"/>
            <ac:picMk id="8" creationId="{82C28463-15AD-4A52-A4AE-B423746D0D26}"/>
          </ac:picMkLst>
        </pc:picChg>
      </pc:sldChg>
      <pc:sldChg chg="delSp del mod">
        <pc:chgData name="Nguyen Minh" userId="a6db1938149625d9" providerId="LiveId" clId="{6C72E319-DFC7-41FE-96DB-1AFB2AF4FE09}" dt="2021-09-06T13:49:41.261" v="927" actId="47"/>
        <pc:sldMkLst>
          <pc:docMk/>
          <pc:sldMk cId="2791220296" sldId="293"/>
        </pc:sldMkLst>
        <pc:spChg chg="del">
          <ac:chgData name="Nguyen Minh" userId="a6db1938149625d9" providerId="LiveId" clId="{6C72E319-DFC7-41FE-96DB-1AFB2AF4FE09}" dt="2021-08-22T03:36:49.963" v="856" actId="478"/>
          <ac:spMkLst>
            <pc:docMk/>
            <pc:sldMk cId="2791220296" sldId="293"/>
            <ac:spMk id="4" creationId="{89B527E2-23DF-42D6-9073-100AEFD42C69}"/>
          </ac:spMkLst>
        </pc:spChg>
      </pc:sldChg>
      <pc:sldChg chg="addSp modSp mod modTransition">
        <pc:chgData name="Nguyen Minh" userId="a6db1938149625d9" providerId="LiveId" clId="{6C72E319-DFC7-41FE-96DB-1AFB2AF4FE09}" dt="2021-09-06T13:51:26.701" v="929"/>
        <pc:sldMkLst>
          <pc:docMk/>
          <pc:sldMk cId="4070864387" sldId="294"/>
        </pc:sldMkLst>
        <pc:spChg chg="mod">
          <ac:chgData name="Nguyen Minh" userId="a6db1938149625d9" providerId="LiveId" clId="{6C72E319-DFC7-41FE-96DB-1AFB2AF4FE09}" dt="2021-08-22T03:53:13.055" v="885" actId="20577"/>
          <ac:spMkLst>
            <pc:docMk/>
            <pc:sldMk cId="4070864387" sldId="294"/>
            <ac:spMk id="3" creationId="{0650EC4C-7DE7-41D9-A785-BD0D225FF447}"/>
          </ac:spMkLst>
        </pc:spChg>
        <pc:picChg chg="add mod">
          <ac:chgData name="Nguyen Minh" userId="a6db1938149625d9" providerId="LiveId" clId="{6C72E319-DFC7-41FE-96DB-1AFB2AF4FE09}" dt="2021-09-06T13:51:26.701" v="929"/>
          <ac:picMkLst>
            <pc:docMk/>
            <pc:sldMk cId="4070864387" sldId="294"/>
            <ac:picMk id="2" creationId="{AE095841-D9F4-401D-A1F4-889CE0165401}"/>
          </ac:picMkLst>
        </pc:picChg>
      </pc:sldChg>
      <pc:sldChg chg="addSp delSp modSp del modTransition">
        <pc:chgData name="Nguyen Minh" userId="a6db1938149625d9" providerId="LiveId" clId="{6C72E319-DFC7-41FE-96DB-1AFB2AF4FE09}" dt="2021-09-05T03:19:39.232" v="892"/>
        <pc:sldMkLst>
          <pc:docMk/>
          <pc:sldMk cId="0" sldId="295"/>
        </pc:sldMkLst>
        <pc:picChg chg="add mod">
          <ac:chgData name="Nguyen Minh" userId="a6db1938149625d9" providerId="LiveId" clId="{6C72E319-DFC7-41FE-96DB-1AFB2AF4FE09}" dt="2021-09-05T03:19:39.232" v="892"/>
          <ac:picMkLst>
            <pc:docMk/>
            <pc:sldMk cId="0" sldId="295"/>
            <ac:picMk id="2" creationId="{59B44E26-4111-4D82-BFBC-67E5D31C0498}"/>
          </ac:picMkLst>
        </pc:picChg>
        <pc:picChg chg="del">
          <ac:chgData name="Nguyen Minh" userId="a6db1938149625d9" providerId="LiveId" clId="{6C72E319-DFC7-41FE-96DB-1AFB2AF4FE09}" dt="2021-09-05T03:19:39.232" v="892"/>
          <ac:picMkLst>
            <pc:docMk/>
            <pc:sldMk cId="0" sldId="295"/>
            <ac:picMk id="11" creationId="{00000000-0000-0000-0000-000000000000}"/>
          </ac:picMkLst>
        </pc:picChg>
      </pc:sldChg>
      <pc:sldChg chg="add del setBg">
        <pc:chgData name="Nguyen Minh" userId="a6db1938149625d9" providerId="LiveId" clId="{6C72E319-DFC7-41FE-96DB-1AFB2AF4FE09}" dt="2021-08-22T03:51:31.305" v="867" actId="47"/>
        <pc:sldMkLst>
          <pc:docMk/>
          <pc:sldMk cId="2052490289" sldId="295"/>
        </pc:sldMkLst>
      </pc:sldChg>
      <pc:sldChg chg="addSp delSp modSp modTransition modAnim">
        <pc:chgData name="Nguyen Minh" userId="a6db1938149625d9" providerId="LiveId" clId="{6C72E319-DFC7-41FE-96DB-1AFB2AF4FE09}" dt="2021-09-05T03:23:18.447" v="906"/>
        <pc:sldMkLst>
          <pc:docMk/>
          <pc:sldMk cId="2109255408" sldId="296"/>
        </pc:sldMkLst>
        <pc:picChg chg="del">
          <ac:chgData name="Nguyen Minh" userId="a6db1938149625d9" providerId="LiveId" clId="{6C72E319-DFC7-41FE-96DB-1AFB2AF4FE09}" dt="2021-09-05T03:23:06.932" v="905"/>
          <ac:picMkLst>
            <pc:docMk/>
            <pc:sldMk cId="2109255408" sldId="296"/>
            <ac:picMk id="3" creationId="{DFD84852-ED94-425C-8DBC-79EEEBC89306}"/>
          </ac:picMkLst>
        </pc:picChg>
        <pc:picChg chg="add del mod">
          <ac:chgData name="Nguyen Minh" userId="a6db1938149625d9" providerId="LiveId" clId="{6C72E319-DFC7-41FE-96DB-1AFB2AF4FE09}" dt="2021-09-05T03:23:18.447" v="906"/>
          <ac:picMkLst>
            <pc:docMk/>
            <pc:sldMk cId="2109255408" sldId="296"/>
            <ac:picMk id="4" creationId="{B3333AF4-5003-44C7-9CAF-FABAA0C1B96E}"/>
          </ac:picMkLst>
        </pc:picChg>
        <pc:picChg chg="add mod">
          <ac:chgData name="Nguyen Minh" userId="a6db1938149625d9" providerId="LiveId" clId="{6C72E319-DFC7-41FE-96DB-1AFB2AF4FE09}" dt="2021-09-05T03:23:18.447" v="906"/>
          <ac:picMkLst>
            <pc:docMk/>
            <pc:sldMk cId="2109255408" sldId="296"/>
            <ac:picMk id="5" creationId="{F7A9B616-16C1-4BF3-B66B-19FE11444320}"/>
          </ac:picMkLst>
        </pc:picChg>
      </pc:sldChg>
      <pc:sldChg chg="addSp delSp modSp modTransition">
        <pc:chgData name="Nguyen Minh" userId="a6db1938149625d9" providerId="LiveId" clId="{6C72E319-DFC7-41FE-96DB-1AFB2AF4FE09}" dt="2021-09-06T13:42:11.281" v="920"/>
        <pc:sldMkLst>
          <pc:docMk/>
          <pc:sldMk cId="3749212106" sldId="297"/>
        </pc:sldMkLst>
        <pc:picChg chg="add del mod">
          <ac:chgData name="Nguyen Minh" userId="a6db1938149625d9" providerId="LiveId" clId="{6C72E319-DFC7-41FE-96DB-1AFB2AF4FE09}" dt="2021-09-06T13:41:55.302" v="919"/>
          <ac:picMkLst>
            <pc:docMk/>
            <pc:sldMk cId="3749212106" sldId="297"/>
            <ac:picMk id="2" creationId="{360AB043-ED8C-4D7A-A0D3-059E822A0A3D}"/>
          </ac:picMkLst>
        </pc:picChg>
        <pc:picChg chg="add del mod">
          <ac:chgData name="Nguyen Minh" userId="a6db1938149625d9" providerId="LiveId" clId="{6C72E319-DFC7-41FE-96DB-1AFB2AF4FE09}" dt="2021-09-06T13:42:11.281" v="920"/>
          <ac:picMkLst>
            <pc:docMk/>
            <pc:sldMk cId="3749212106" sldId="297"/>
            <ac:picMk id="5" creationId="{0461AF1B-73E3-4CE2-9411-9FA86D20233A}"/>
          </ac:picMkLst>
        </pc:picChg>
        <pc:picChg chg="add mod">
          <ac:chgData name="Nguyen Minh" userId="a6db1938149625d9" providerId="LiveId" clId="{6C72E319-DFC7-41FE-96DB-1AFB2AF4FE09}" dt="2021-09-06T13:42:11.281" v="920"/>
          <ac:picMkLst>
            <pc:docMk/>
            <pc:sldMk cId="3749212106" sldId="297"/>
            <ac:picMk id="6" creationId="{A8848F4C-E1DB-4AF8-843E-129C3A3A368C}"/>
          </ac:picMkLst>
        </pc:picChg>
        <pc:picChg chg="del">
          <ac:chgData name="Nguyen Minh" userId="a6db1938149625d9" providerId="LiveId" clId="{6C72E319-DFC7-41FE-96DB-1AFB2AF4FE09}" dt="2021-09-06T13:41:42.596" v="918"/>
          <ac:picMkLst>
            <pc:docMk/>
            <pc:sldMk cId="3749212106" sldId="297"/>
            <ac:picMk id="8" creationId="{82C28463-15AD-4A52-A4AE-B423746D0D26}"/>
          </ac:picMkLst>
        </pc:picChg>
      </pc:sldChg>
      <pc:sldChg chg="addSp delSp modSp modTransition">
        <pc:chgData name="Nguyen Minh" userId="a6db1938149625d9" providerId="LiveId" clId="{6C72E319-DFC7-41FE-96DB-1AFB2AF4FE09}" dt="2021-09-06T13:43:22.909" v="921"/>
        <pc:sldMkLst>
          <pc:docMk/>
          <pc:sldMk cId="686366739" sldId="298"/>
        </pc:sldMkLst>
        <pc:picChg chg="add mod">
          <ac:chgData name="Nguyen Minh" userId="a6db1938149625d9" providerId="LiveId" clId="{6C72E319-DFC7-41FE-96DB-1AFB2AF4FE09}" dt="2021-09-06T13:43:22.909" v="921"/>
          <ac:picMkLst>
            <pc:docMk/>
            <pc:sldMk cId="686366739" sldId="298"/>
            <ac:picMk id="2" creationId="{6E1D4793-4A55-411B-861B-132994146B93}"/>
          </ac:picMkLst>
        </pc:picChg>
        <pc:picChg chg="del">
          <ac:chgData name="Nguyen Minh" userId="a6db1938149625d9" providerId="LiveId" clId="{6C72E319-DFC7-41FE-96DB-1AFB2AF4FE09}" dt="2021-09-06T13:43:22.909" v="921"/>
          <ac:picMkLst>
            <pc:docMk/>
            <pc:sldMk cId="686366739" sldId="298"/>
            <ac:picMk id="6" creationId="{A8848F4C-E1DB-4AF8-843E-129C3A3A368C}"/>
          </ac:picMkLst>
        </pc:picChg>
      </pc:sldChg>
      <pc:sldChg chg="addSp delSp modSp modTransition">
        <pc:chgData name="Nguyen Minh" userId="a6db1938149625d9" providerId="LiveId" clId="{6C72E319-DFC7-41FE-96DB-1AFB2AF4FE09}" dt="2021-09-06T13:44:12.207" v="922"/>
        <pc:sldMkLst>
          <pc:docMk/>
          <pc:sldMk cId="4052271909" sldId="299"/>
        </pc:sldMkLst>
        <pc:picChg chg="del">
          <ac:chgData name="Nguyen Minh" userId="a6db1938149625d9" providerId="LiveId" clId="{6C72E319-DFC7-41FE-96DB-1AFB2AF4FE09}" dt="2021-09-06T13:44:12.207" v="922"/>
          <ac:picMkLst>
            <pc:docMk/>
            <pc:sldMk cId="4052271909" sldId="299"/>
            <ac:picMk id="2" creationId="{6E1D4793-4A55-411B-861B-132994146B93}"/>
          </ac:picMkLst>
        </pc:picChg>
        <pc:picChg chg="add mod">
          <ac:chgData name="Nguyen Minh" userId="a6db1938149625d9" providerId="LiveId" clId="{6C72E319-DFC7-41FE-96DB-1AFB2AF4FE09}" dt="2021-09-06T13:44:12.207" v="922"/>
          <ac:picMkLst>
            <pc:docMk/>
            <pc:sldMk cId="4052271909" sldId="299"/>
            <ac:picMk id="5" creationId="{4FC7249D-9B1F-42BC-9BA3-ED4388765A4D}"/>
          </ac:picMkLst>
        </pc:picChg>
      </pc:sldChg>
      <pc:sldChg chg="addSp delSp modSp modTransition">
        <pc:chgData name="Nguyen Minh" userId="a6db1938149625d9" providerId="LiveId" clId="{6C72E319-DFC7-41FE-96DB-1AFB2AF4FE09}" dt="2021-09-06T13:45:06.430" v="924"/>
        <pc:sldMkLst>
          <pc:docMk/>
          <pc:sldMk cId="870673878" sldId="300"/>
        </pc:sldMkLst>
        <pc:picChg chg="add del mod">
          <ac:chgData name="Nguyen Minh" userId="a6db1938149625d9" providerId="LiveId" clId="{6C72E319-DFC7-41FE-96DB-1AFB2AF4FE09}" dt="2021-09-06T13:45:06.430" v="924"/>
          <ac:picMkLst>
            <pc:docMk/>
            <pc:sldMk cId="870673878" sldId="300"/>
            <ac:picMk id="2" creationId="{4E0E1131-9AB4-400E-B92E-F846BC57F475}"/>
          </ac:picMkLst>
        </pc:picChg>
        <pc:picChg chg="del">
          <ac:chgData name="Nguyen Minh" userId="a6db1938149625d9" providerId="LiveId" clId="{6C72E319-DFC7-41FE-96DB-1AFB2AF4FE09}" dt="2021-09-06T13:44:49.385" v="923"/>
          <ac:picMkLst>
            <pc:docMk/>
            <pc:sldMk cId="870673878" sldId="300"/>
            <ac:picMk id="5" creationId="{4FC7249D-9B1F-42BC-9BA3-ED4388765A4D}"/>
          </ac:picMkLst>
        </pc:picChg>
        <pc:picChg chg="add mod">
          <ac:chgData name="Nguyen Minh" userId="a6db1938149625d9" providerId="LiveId" clId="{6C72E319-DFC7-41FE-96DB-1AFB2AF4FE09}" dt="2021-09-06T13:45:06.430" v="924"/>
          <ac:picMkLst>
            <pc:docMk/>
            <pc:sldMk cId="870673878" sldId="300"/>
            <ac:picMk id="6" creationId="{E6873714-A42C-41EE-8596-3E1E9745D11E}"/>
          </ac:picMkLst>
        </pc:picChg>
      </pc:sldChg>
    </pc:docChg>
  </pc:docChgLst>
  <pc:docChgLst>
    <pc:chgData name="Nguyen Minh" userId="a6db1938149625d9" providerId="LiveId" clId="{F4AFEB62-29F9-41E5-8ED2-A0221BF26C66}"/>
    <pc:docChg chg="custSel delSld modSld">
      <pc:chgData name="Nguyen Minh" userId="a6db1938149625d9" providerId="LiveId" clId="{F4AFEB62-29F9-41E5-8ED2-A0221BF26C66}" dt="2021-08-21T04:54:51.005" v="555" actId="115"/>
      <pc:docMkLst>
        <pc:docMk/>
      </pc:docMkLst>
      <pc:sldChg chg="modSp mod">
        <pc:chgData name="Nguyen Minh" userId="a6db1938149625d9" providerId="LiveId" clId="{F4AFEB62-29F9-41E5-8ED2-A0221BF26C66}" dt="2021-08-21T02:51:05.368" v="70" actId="20577"/>
        <pc:sldMkLst>
          <pc:docMk/>
          <pc:sldMk cId="0" sldId="270"/>
        </pc:sldMkLst>
        <pc:spChg chg="mod">
          <ac:chgData name="Nguyen Minh" userId="a6db1938149625d9" providerId="LiveId" clId="{F4AFEB62-29F9-41E5-8ED2-A0221BF26C66}" dt="2021-08-21T02:51:05.368" v="70" actId="20577"/>
          <ac:spMkLst>
            <pc:docMk/>
            <pc:sldMk cId="0" sldId="270"/>
            <ac:spMk id="5" creationId="{00000000-0000-0000-0000-000000000000}"/>
          </ac:spMkLst>
        </pc:spChg>
      </pc:sldChg>
      <pc:sldChg chg="modSp">
        <pc:chgData name="Nguyen Minh" userId="a6db1938149625d9" providerId="LiveId" clId="{F4AFEB62-29F9-41E5-8ED2-A0221BF26C66}" dt="2021-08-21T02:54:14.667" v="219" actId="20577"/>
        <pc:sldMkLst>
          <pc:docMk/>
          <pc:sldMk cId="0" sldId="271"/>
        </pc:sldMkLst>
        <pc:spChg chg="mod">
          <ac:chgData name="Nguyen Minh" userId="a6db1938149625d9" providerId="LiveId" clId="{F4AFEB62-29F9-41E5-8ED2-A0221BF26C66}" dt="2021-08-21T02:52:17.079" v="122" actId="20577"/>
          <ac:spMkLst>
            <pc:docMk/>
            <pc:sldMk cId="0" sldId="271"/>
            <ac:spMk id="2" creationId="{00000000-0000-0000-0000-000000000000}"/>
          </ac:spMkLst>
        </pc:spChg>
        <pc:spChg chg="mod">
          <ac:chgData name="Nguyen Minh" userId="a6db1938149625d9" providerId="LiveId" clId="{F4AFEB62-29F9-41E5-8ED2-A0221BF26C66}" dt="2021-08-21T02:54:14.667" v="219" actId="20577"/>
          <ac:spMkLst>
            <pc:docMk/>
            <pc:sldMk cId="0" sldId="271"/>
            <ac:spMk id="4" creationId="{00000000-0000-0000-0000-000000000000}"/>
          </ac:spMkLst>
        </pc:spChg>
      </pc:sldChg>
      <pc:sldChg chg="addSp delSp modSp mod delAnim modAnim">
        <pc:chgData name="Nguyen Minh" userId="a6db1938149625d9" providerId="LiveId" clId="{F4AFEB62-29F9-41E5-8ED2-A0221BF26C66}" dt="2021-08-21T04:54:51.005" v="555" actId="115"/>
        <pc:sldMkLst>
          <pc:docMk/>
          <pc:sldMk cId="2719984870" sldId="274"/>
        </pc:sldMkLst>
        <pc:spChg chg="add del mod">
          <ac:chgData name="Nguyen Minh" userId="a6db1938149625d9" providerId="LiveId" clId="{F4AFEB62-29F9-41E5-8ED2-A0221BF26C66}" dt="2021-08-21T02:57:40.344" v="224" actId="478"/>
          <ac:spMkLst>
            <pc:docMk/>
            <pc:sldMk cId="2719984870" sldId="274"/>
            <ac:spMk id="3" creationId="{0DE3041B-3101-4C5A-9D6F-E6BE046BB3DF}"/>
          </ac:spMkLst>
        </pc:spChg>
        <pc:spChg chg="del">
          <ac:chgData name="Nguyen Minh" userId="a6db1938149625d9" providerId="LiveId" clId="{F4AFEB62-29F9-41E5-8ED2-A0221BF26C66}" dt="2021-08-21T02:57:12.914" v="223" actId="478"/>
          <ac:spMkLst>
            <pc:docMk/>
            <pc:sldMk cId="2719984870" sldId="274"/>
            <ac:spMk id="4" creationId="{7EFF5B84-7D0A-4065-8527-F3795BCAA9B7}"/>
          </ac:spMkLst>
        </pc:spChg>
        <pc:spChg chg="mod">
          <ac:chgData name="Nguyen Minh" userId="a6db1938149625d9" providerId="LiveId" clId="{F4AFEB62-29F9-41E5-8ED2-A0221BF26C66}" dt="2021-08-21T03:01:17.162" v="236" actId="207"/>
          <ac:spMkLst>
            <pc:docMk/>
            <pc:sldMk cId="2719984870" sldId="274"/>
            <ac:spMk id="6" creationId="{93F814E6-B28D-49C8-8BE9-900399C31FBC}"/>
          </ac:spMkLst>
        </pc:spChg>
        <pc:spChg chg="mod">
          <ac:chgData name="Nguyen Minh" userId="a6db1938149625d9" providerId="LiveId" clId="{F4AFEB62-29F9-41E5-8ED2-A0221BF26C66}" dt="2021-08-21T04:54:51.005" v="555" actId="115"/>
          <ac:spMkLst>
            <pc:docMk/>
            <pc:sldMk cId="2719984870" sldId="274"/>
            <ac:spMk id="9" creationId="{DDECA09F-14B0-4E7C-97C9-3FE1B709A077}"/>
          </ac:spMkLst>
        </pc:spChg>
        <pc:spChg chg="del">
          <ac:chgData name="Nguyen Minh" userId="a6db1938149625d9" providerId="LiveId" clId="{F4AFEB62-29F9-41E5-8ED2-A0221BF26C66}" dt="2021-08-21T02:57:11.060" v="222" actId="478"/>
          <ac:spMkLst>
            <pc:docMk/>
            <pc:sldMk cId="2719984870" sldId="274"/>
            <ac:spMk id="10" creationId="{F32F3E6D-9D70-40AC-9FAC-783617C984A3}"/>
          </ac:spMkLst>
        </pc:spChg>
      </pc:sldChg>
      <pc:sldChg chg="del">
        <pc:chgData name="Nguyen Minh" userId="a6db1938149625d9" providerId="LiveId" clId="{F4AFEB62-29F9-41E5-8ED2-A0221BF26C66}" dt="2021-08-21T03:03:58.862" v="238" actId="47"/>
        <pc:sldMkLst>
          <pc:docMk/>
          <pc:sldMk cId="3310317926" sldId="276"/>
        </pc:sldMkLst>
      </pc:sldChg>
      <pc:sldChg chg="addSp modSp mod setBg">
        <pc:chgData name="Nguyen Minh" userId="a6db1938149625d9" providerId="LiveId" clId="{F4AFEB62-29F9-41E5-8ED2-A0221BF26C66}" dt="2021-08-21T03:08:01.539" v="301" actId="255"/>
        <pc:sldMkLst>
          <pc:docMk/>
          <pc:sldMk cId="1375279676" sldId="278"/>
        </pc:sldMkLst>
        <pc:spChg chg="add mod">
          <ac:chgData name="Nguyen Minh" userId="a6db1938149625d9" providerId="LiveId" clId="{F4AFEB62-29F9-41E5-8ED2-A0221BF26C66}" dt="2021-08-21T03:08:01.539" v="301" actId="255"/>
          <ac:spMkLst>
            <pc:docMk/>
            <pc:sldMk cId="1375279676" sldId="278"/>
            <ac:spMk id="2" creationId="{D5197C92-EC11-4175-A53D-B250841451D3}"/>
          </ac:spMkLst>
        </pc:spChg>
        <pc:spChg chg="mod">
          <ac:chgData name="Nguyen Minh" userId="a6db1938149625d9" providerId="LiveId" clId="{F4AFEB62-29F9-41E5-8ED2-A0221BF26C66}" dt="2021-08-21T03:06:06.801" v="297" actId="255"/>
          <ac:spMkLst>
            <pc:docMk/>
            <pc:sldMk cId="1375279676" sldId="278"/>
            <ac:spMk id="5" creationId="{7145F065-9DA7-4869-9C7D-038D3C08E586}"/>
          </ac:spMkLst>
        </pc:spChg>
      </pc:sldChg>
      <pc:sldChg chg="modSp mod">
        <pc:chgData name="Nguyen Minh" userId="a6db1938149625d9" providerId="LiveId" clId="{F4AFEB62-29F9-41E5-8ED2-A0221BF26C66}" dt="2021-08-21T03:12:22.933" v="524" actId="207"/>
        <pc:sldMkLst>
          <pc:docMk/>
          <pc:sldMk cId="2139357123" sldId="279"/>
        </pc:sldMkLst>
        <pc:spChg chg="mod">
          <ac:chgData name="Nguyen Minh" userId="a6db1938149625d9" providerId="LiveId" clId="{F4AFEB62-29F9-41E5-8ED2-A0221BF26C66}" dt="2021-08-21T03:12:22.933" v="524" actId="207"/>
          <ac:spMkLst>
            <pc:docMk/>
            <pc:sldMk cId="2139357123" sldId="279"/>
            <ac:spMk id="3" creationId="{0650EC4C-7DE7-41D9-A785-BD0D225FF447}"/>
          </ac:spMkLst>
        </pc:spChg>
      </pc:sldChg>
      <pc:sldChg chg="addSp modSp mod modAnim">
        <pc:chgData name="Nguyen Minh" userId="a6db1938149625d9" providerId="LiveId" clId="{F4AFEB62-29F9-41E5-8ED2-A0221BF26C66}" dt="2021-08-21T03:15:49.321" v="538"/>
        <pc:sldMkLst>
          <pc:docMk/>
          <pc:sldMk cId="1119099440" sldId="280"/>
        </pc:sldMkLst>
        <pc:spChg chg="add mod">
          <ac:chgData name="Nguyen Minh" userId="a6db1938149625d9" providerId="LiveId" clId="{F4AFEB62-29F9-41E5-8ED2-A0221BF26C66}" dt="2021-08-21T03:15:33.746" v="536" actId="207"/>
          <ac:spMkLst>
            <pc:docMk/>
            <pc:sldMk cId="1119099440" sldId="280"/>
            <ac:spMk id="2" creationId="{42F0ED48-F65E-4255-BB2E-AA1E203D6D53}"/>
          </ac:spMkLst>
        </pc:spChg>
        <pc:spChg chg="mod">
          <ac:chgData name="Nguyen Minh" userId="a6db1938149625d9" providerId="LiveId" clId="{F4AFEB62-29F9-41E5-8ED2-A0221BF26C66}" dt="2021-08-21T03:14:42.992" v="530" actId="14100"/>
          <ac:spMkLst>
            <pc:docMk/>
            <pc:sldMk cId="1119099440" sldId="280"/>
            <ac:spMk id="3" creationId="{0650EC4C-7DE7-41D9-A785-BD0D225FF447}"/>
          </ac:spMkLst>
        </pc:spChg>
      </pc:sldChg>
      <pc:sldChg chg="del">
        <pc:chgData name="Nguyen Minh" userId="a6db1938149625d9" providerId="LiveId" clId="{F4AFEB62-29F9-41E5-8ED2-A0221BF26C66}" dt="2021-08-21T03:16:12.453" v="539" actId="47"/>
        <pc:sldMkLst>
          <pc:docMk/>
          <pc:sldMk cId="1045459330" sldId="282"/>
        </pc:sldMkLst>
      </pc:sldChg>
      <pc:sldChg chg="del">
        <pc:chgData name="Nguyen Minh" userId="a6db1938149625d9" providerId="LiveId" clId="{F4AFEB62-29F9-41E5-8ED2-A0221BF26C66}" dt="2021-08-21T03:16:17.425" v="541" actId="47"/>
        <pc:sldMkLst>
          <pc:docMk/>
          <pc:sldMk cId="1031815444" sldId="283"/>
        </pc:sldMkLst>
      </pc:sldChg>
      <pc:sldChg chg="del">
        <pc:chgData name="Nguyen Minh" userId="a6db1938149625d9" providerId="LiveId" clId="{F4AFEB62-29F9-41E5-8ED2-A0221BF26C66}" dt="2021-08-21T03:08:37.477" v="302" actId="47"/>
        <pc:sldMkLst>
          <pc:docMk/>
          <pc:sldMk cId="4239196649" sldId="286"/>
        </pc:sldMkLst>
      </pc:sldChg>
      <pc:sldChg chg="del">
        <pc:chgData name="Nguyen Minh" userId="a6db1938149625d9" providerId="LiveId" clId="{F4AFEB62-29F9-41E5-8ED2-A0221BF26C66}" dt="2021-08-21T03:08:38.608" v="303" actId="47"/>
        <pc:sldMkLst>
          <pc:docMk/>
          <pc:sldMk cId="3853603621" sldId="287"/>
        </pc:sldMkLst>
      </pc:sldChg>
      <pc:sldChg chg="del">
        <pc:chgData name="Nguyen Minh" userId="a6db1938149625d9" providerId="LiveId" clId="{F4AFEB62-29F9-41E5-8ED2-A0221BF26C66}" dt="2021-08-21T03:08:39.774" v="304" actId="47"/>
        <pc:sldMkLst>
          <pc:docMk/>
          <pc:sldMk cId="3083964356" sldId="288"/>
        </pc:sldMkLst>
      </pc:sldChg>
      <pc:sldChg chg="addSp delSp modSp mod">
        <pc:chgData name="Nguyen Minh" userId="a6db1938149625d9" providerId="LiveId" clId="{F4AFEB62-29F9-41E5-8ED2-A0221BF26C66}" dt="2021-08-21T03:10:15.546" v="389" actId="207"/>
        <pc:sldMkLst>
          <pc:docMk/>
          <pc:sldMk cId="869960994" sldId="289"/>
        </pc:sldMkLst>
        <pc:spChg chg="add mod">
          <ac:chgData name="Nguyen Minh" userId="a6db1938149625d9" providerId="LiveId" clId="{F4AFEB62-29F9-41E5-8ED2-A0221BF26C66}" dt="2021-08-21T03:10:15.546" v="389" actId="207"/>
          <ac:spMkLst>
            <pc:docMk/>
            <pc:sldMk cId="869960994" sldId="289"/>
            <ac:spMk id="2" creationId="{5A6FF19C-1788-49F3-90B8-D9B86C564CE7}"/>
          </ac:spMkLst>
        </pc:spChg>
        <pc:spChg chg="del">
          <ac:chgData name="Nguyen Minh" userId="a6db1938149625d9" providerId="LiveId" clId="{F4AFEB62-29F9-41E5-8ED2-A0221BF26C66}" dt="2021-08-21T03:08:41.904" v="305" actId="478"/>
          <ac:spMkLst>
            <pc:docMk/>
            <pc:sldMk cId="869960994" sldId="289"/>
            <ac:spMk id="4" creationId="{1190CBB0-83E1-459A-8204-93ECD6A337C1}"/>
          </ac:spMkLst>
        </pc:spChg>
      </pc:sldChg>
      <pc:sldChg chg="del">
        <pc:chgData name="Nguyen Minh" userId="a6db1938149625d9" providerId="LiveId" clId="{F4AFEB62-29F9-41E5-8ED2-A0221BF26C66}" dt="2021-08-21T03:16:14.624" v="540" actId="47"/>
        <pc:sldMkLst>
          <pc:docMk/>
          <pc:sldMk cId="4169666672" sldId="290"/>
        </pc:sldMkLst>
      </pc:sldChg>
      <pc:sldChg chg="delSp mod">
        <pc:chgData name="Nguyen Minh" userId="a6db1938149625d9" providerId="LiveId" clId="{F4AFEB62-29F9-41E5-8ED2-A0221BF26C66}" dt="2021-08-21T03:13:11.530" v="525" actId="478"/>
        <pc:sldMkLst>
          <pc:docMk/>
          <pc:sldMk cId="3506896491" sldId="291"/>
        </pc:sldMkLst>
        <pc:spChg chg="del">
          <ac:chgData name="Nguyen Minh" userId="a6db1938149625d9" providerId="LiveId" clId="{F4AFEB62-29F9-41E5-8ED2-A0221BF26C66}" dt="2021-08-21T03:13:11.530" v="525" actId="478"/>
          <ac:spMkLst>
            <pc:docMk/>
            <pc:sldMk cId="3506896491" sldId="291"/>
            <ac:spMk id="5" creationId="{7145F065-9DA7-4869-9C7D-038D3C08E586}"/>
          </ac:spMkLst>
        </pc:spChg>
      </pc:sldChg>
    </pc:docChg>
  </pc:docChgLst>
  <pc:docChgLst>
    <pc:chgData name="Nguyen Minh" userId="a6db1938149625d9" providerId="LiveId" clId="{49E512EB-797E-4966-9096-EFE4B5A5B75C}"/>
    <pc:docChg chg="custSel delSld modSld">
      <pc:chgData name="Nguyen Minh" userId="a6db1938149625d9" providerId="LiveId" clId="{49E512EB-797E-4966-9096-EFE4B5A5B75C}" dt="2021-08-21T05:20:32.630" v="451" actId="20577"/>
      <pc:docMkLst>
        <pc:docMk/>
      </pc:docMkLst>
      <pc:sldChg chg="modSp">
        <pc:chgData name="Nguyen Minh" userId="a6db1938149625d9" providerId="LiveId" clId="{49E512EB-797E-4966-9096-EFE4B5A5B75C}" dt="2021-08-21T05:07:17.969" v="192" actId="20577"/>
        <pc:sldMkLst>
          <pc:docMk/>
          <pc:sldMk cId="0" sldId="271"/>
        </pc:sldMkLst>
        <pc:spChg chg="mod">
          <ac:chgData name="Nguyen Minh" userId="a6db1938149625d9" providerId="LiveId" clId="{49E512EB-797E-4966-9096-EFE4B5A5B75C}" dt="2021-08-21T04:58:48.776" v="65" actId="20577"/>
          <ac:spMkLst>
            <pc:docMk/>
            <pc:sldMk cId="0" sldId="271"/>
            <ac:spMk id="2" creationId="{00000000-0000-0000-0000-000000000000}"/>
          </ac:spMkLst>
        </pc:spChg>
        <pc:spChg chg="mod">
          <ac:chgData name="Nguyen Minh" userId="a6db1938149625d9" providerId="LiveId" clId="{49E512EB-797E-4966-9096-EFE4B5A5B75C}" dt="2021-08-21T05:07:17.969" v="192" actId="20577"/>
          <ac:spMkLst>
            <pc:docMk/>
            <pc:sldMk cId="0" sldId="271"/>
            <ac:spMk id="4" creationId="{00000000-0000-0000-0000-000000000000}"/>
          </ac:spMkLst>
        </pc:spChg>
      </pc:sldChg>
      <pc:sldChg chg="addSp delSp modSp mod delAnim modAnim">
        <pc:chgData name="Nguyen Minh" userId="a6db1938149625d9" providerId="LiveId" clId="{49E512EB-797E-4966-9096-EFE4B5A5B75C}" dt="2021-08-21T05:11:38.374" v="287" actId="1076"/>
        <pc:sldMkLst>
          <pc:docMk/>
          <pc:sldMk cId="2719984870" sldId="274"/>
        </pc:sldMkLst>
        <pc:spChg chg="mod">
          <ac:chgData name="Nguyen Minh" userId="a6db1938149625d9" providerId="LiveId" clId="{49E512EB-797E-4966-9096-EFE4B5A5B75C}" dt="2021-08-21T05:10:45.314" v="279" actId="1076"/>
          <ac:spMkLst>
            <pc:docMk/>
            <pc:sldMk cId="2719984870" sldId="274"/>
            <ac:spMk id="6" creationId="{93F814E6-B28D-49C8-8BE9-900399C31FBC}"/>
          </ac:spMkLst>
        </pc:spChg>
        <pc:spChg chg="del">
          <ac:chgData name="Nguyen Minh" userId="a6db1938149625d9" providerId="LiveId" clId="{49E512EB-797E-4966-9096-EFE4B5A5B75C}" dt="2021-08-21T05:08:59.200" v="194" actId="478"/>
          <ac:spMkLst>
            <pc:docMk/>
            <pc:sldMk cId="2719984870" sldId="274"/>
            <ac:spMk id="9" creationId="{DDECA09F-14B0-4E7C-97C9-3FE1B709A077}"/>
          </ac:spMkLst>
        </pc:spChg>
        <pc:picChg chg="add mod">
          <ac:chgData name="Nguyen Minh" userId="a6db1938149625d9" providerId="LiveId" clId="{49E512EB-797E-4966-9096-EFE4B5A5B75C}" dt="2021-08-21T05:11:38.374" v="287" actId="1076"/>
          <ac:picMkLst>
            <pc:docMk/>
            <pc:sldMk cId="2719984870" sldId="274"/>
            <ac:picMk id="1026" creationId="{B8141E71-13C2-4A6A-A0CF-1FF22432A305}"/>
          </ac:picMkLst>
        </pc:picChg>
      </pc:sldChg>
      <pc:sldChg chg="del">
        <pc:chgData name="Nguyen Minh" userId="a6db1938149625d9" providerId="LiveId" clId="{49E512EB-797E-4966-9096-EFE4B5A5B75C}" dt="2021-08-21T05:12:38.776" v="288" actId="47"/>
        <pc:sldMkLst>
          <pc:docMk/>
          <pc:sldMk cId="1375279676" sldId="278"/>
        </pc:sldMkLst>
      </pc:sldChg>
      <pc:sldChg chg="modSp mod">
        <pc:chgData name="Nguyen Minh" userId="a6db1938149625d9" providerId="LiveId" clId="{49E512EB-797E-4966-9096-EFE4B5A5B75C}" dt="2021-08-21T05:16:18.002" v="307" actId="114"/>
        <pc:sldMkLst>
          <pc:docMk/>
          <pc:sldMk cId="2139357123" sldId="279"/>
        </pc:sldMkLst>
        <pc:spChg chg="mod">
          <ac:chgData name="Nguyen Minh" userId="a6db1938149625d9" providerId="LiveId" clId="{49E512EB-797E-4966-9096-EFE4B5A5B75C}" dt="2021-08-21T05:16:18.002" v="307" actId="114"/>
          <ac:spMkLst>
            <pc:docMk/>
            <pc:sldMk cId="2139357123" sldId="279"/>
            <ac:spMk id="3" creationId="{0650EC4C-7DE7-41D9-A785-BD0D225FF447}"/>
          </ac:spMkLst>
        </pc:spChg>
      </pc:sldChg>
      <pc:sldChg chg="delSp modSp mod delAnim modAnim">
        <pc:chgData name="Nguyen Minh" userId="a6db1938149625d9" providerId="LiveId" clId="{49E512EB-797E-4966-9096-EFE4B5A5B75C}" dt="2021-08-21T05:20:32.630" v="451" actId="20577"/>
        <pc:sldMkLst>
          <pc:docMk/>
          <pc:sldMk cId="1119099440" sldId="280"/>
        </pc:sldMkLst>
        <pc:spChg chg="del">
          <ac:chgData name="Nguyen Minh" userId="a6db1938149625d9" providerId="LiveId" clId="{49E512EB-797E-4966-9096-EFE4B5A5B75C}" dt="2021-08-21T05:19:53.814" v="319" actId="478"/>
          <ac:spMkLst>
            <pc:docMk/>
            <pc:sldMk cId="1119099440" sldId="280"/>
            <ac:spMk id="2" creationId="{42F0ED48-F65E-4255-BB2E-AA1E203D6D53}"/>
          </ac:spMkLst>
        </pc:spChg>
        <pc:spChg chg="mod">
          <ac:chgData name="Nguyen Minh" userId="a6db1938149625d9" providerId="LiveId" clId="{49E512EB-797E-4966-9096-EFE4B5A5B75C}" dt="2021-08-21T05:20:32.630" v="451" actId="20577"/>
          <ac:spMkLst>
            <pc:docMk/>
            <pc:sldMk cId="1119099440" sldId="280"/>
            <ac:spMk id="3" creationId="{0650EC4C-7DE7-41D9-A785-BD0D225FF447}"/>
          </ac:spMkLst>
        </pc:spChg>
      </pc:sldChg>
      <pc:sldChg chg="modSp mod">
        <pc:chgData name="Nguyen Minh" userId="a6db1938149625d9" providerId="LiveId" clId="{49E512EB-797E-4966-9096-EFE4B5A5B75C}" dt="2021-08-21T05:13:48.750" v="298" actId="207"/>
        <pc:sldMkLst>
          <pc:docMk/>
          <pc:sldMk cId="869960994" sldId="289"/>
        </pc:sldMkLst>
        <pc:spChg chg="mod">
          <ac:chgData name="Nguyen Minh" userId="a6db1938149625d9" providerId="LiveId" clId="{49E512EB-797E-4966-9096-EFE4B5A5B75C}" dt="2021-08-21T05:13:48.750" v="298" actId="207"/>
          <ac:spMkLst>
            <pc:docMk/>
            <pc:sldMk cId="869960994" sldId="289"/>
            <ac:spMk id="2" creationId="{5A6FF19C-1788-49F3-90B8-D9B86C564CE7}"/>
          </ac:spMkLst>
        </pc:spChg>
      </pc:sldChg>
      <pc:sldChg chg="modSp mod setBg">
        <pc:chgData name="Nguyen Minh" userId="a6db1938149625d9" providerId="LiveId" clId="{49E512EB-797E-4966-9096-EFE4B5A5B75C}" dt="2021-08-21T05:18:15.306" v="318" actId="1076"/>
        <pc:sldMkLst>
          <pc:docMk/>
          <pc:sldMk cId="3506896491" sldId="291"/>
        </pc:sldMkLst>
        <pc:spChg chg="mod">
          <ac:chgData name="Nguyen Minh" userId="a6db1938149625d9" providerId="LiveId" clId="{49E512EB-797E-4966-9096-EFE4B5A5B75C}" dt="2021-08-21T05:18:15.306" v="318" actId="1076"/>
          <ac:spMkLst>
            <pc:docMk/>
            <pc:sldMk cId="3506896491" sldId="291"/>
            <ac:spMk id="2" creationId="{D5197C92-EC11-4175-A53D-B250841451D3}"/>
          </ac:spMkLst>
        </pc:spChg>
      </pc:sldChg>
    </pc:docChg>
  </pc:docChgLst>
  <pc:docChgLst>
    <pc:chgData name="Nguyen Minh" userId="a6db1938149625d9" providerId="LiveId" clId="{8D51C1CC-FECD-43A8-83AB-82AD1E29E452}"/>
    <pc:docChg chg="custSel delSld modSld">
      <pc:chgData name="Nguyen Minh" userId="a6db1938149625d9" providerId="LiveId" clId="{8D51C1CC-FECD-43A8-83AB-82AD1E29E452}" dt="2021-09-10T12:37:55.453" v="13" actId="478"/>
      <pc:docMkLst>
        <pc:docMk/>
      </pc:docMkLst>
      <pc:sldChg chg="delSp mod delAnim">
        <pc:chgData name="Nguyen Minh" userId="a6db1938149625d9" providerId="LiveId" clId="{8D51C1CC-FECD-43A8-83AB-82AD1E29E452}" dt="2021-09-10T12:37:55.453" v="13" actId="478"/>
        <pc:sldMkLst>
          <pc:docMk/>
          <pc:sldMk cId="0" sldId="268"/>
        </pc:sldMkLst>
        <pc:picChg chg="del">
          <ac:chgData name="Nguyen Minh" userId="a6db1938149625d9" providerId="LiveId" clId="{8D51C1CC-FECD-43A8-83AB-82AD1E29E452}" dt="2021-09-10T12:37:55.453" v="13" actId="478"/>
          <ac:picMkLst>
            <pc:docMk/>
            <pc:sldMk cId="0" sldId="268"/>
            <ac:picMk id="3" creationId="{15959FCD-B076-428A-B530-60EDE24C57F2}"/>
          </ac:picMkLst>
        </pc:picChg>
      </pc:sldChg>
      <pc:sldChg chg="delSp mod delAnim">
        <pc:chgData name="Nguyen Minh" userId="a6db1938149625d9" providerId="LiveId" clId="{8D51C1CC-FECD-43A8-83AB-82AD1E29E452}" dt="2021-09-10T12:37:07.501" v="1" actId="478"/>
        <pc:sldMkLst>
          <pc:docMk/>
          <pc:sldMk cId="0" sldId="271"/>
        </pc:sldMkLst>
        <pc:picChg chg="del">
          <ac:chgData name="Nguyen Minh" userId="a6db1938149625d9" providerId="LiveId" clId="{8D51C1CC-FECD-43A8-83AB-82AD1E29E452}" dt="2021-09-10T12:37:07.501" v="1" actId="478"/>
          <ac:picMkLst>
            <pc:docMk/>
            <pc:sldMk cId="0" sldId="271"/>
            <ac:picMk id="3" creationId="{1A453D58-C619-48E4-9C74-B832C11827DC}"/>
          </ac:picMkLst>
        </pc:picChg>
      </pc:sldChg>
      <pc:sldChg chg="delSp mod delAnim">
        <pc:chgData name="Nguyen Minh" userId="a6db1938149625d9" providerId="LiveId" clId="{8D51C1CC-FECD-43A8-83AB-82AD1E29E452}" dt="2021-09-10T12:37:10.471" v="2" actId="478"/>
        <pc:sldMkLst>
          <pc:docMk/>
          <pc:sldMk cId="3238996300" sldId="272"/>
        </pc:sldMkLst>
        <pc:picChg chg="del">
          <ac:chgData name="Nguyen Minh" userId="a6db1938149625d9" providerId="LiveId" clId="{8D51C1CC-FECD-43A8-83AB-82AD1E29E452}" dt="2021-09-10T12:37:10.471" v="2" actId="478"/>
          <ac:picMkLst>
            <pc:docMk/>
            <pc:sldMk cId="3238996300" sldId="272"/>
            <ac:picMk id="4" creationId="{A81DCEE0-9B14-4E68-B1EE-A0675900A1FC}"/>
          </ac:picMkLst>
        </pc:picChg>
      </pc:sldChg>
      <pc:sldChg chg="delSp mod delAnim">
        <pc:chgData name="Nguyen Minh" userId="a6db1938149625d9" providerId="LiveId" clId="{8D51C1CC-FECD-43A8-83AB-82AD1E29E452}" dt="2021-09-10T12:37:13.449" v="3" actId="478"/>
        <pc:sldMkLst>
          <pc:docMk/>
          <pc:sldMk cId="2719984870" sldId="274"/>
        </pc:sldMkLst>
        <pc:picChg chg="del">
          <ac:chgData name="Nguyen Minh" userId="a6db1938149625d9" providerId="LiveId" clId="{8D51C1CC-FECD-43A8-83AB-82AD1E29E452}" dt="2021-09-10T12:37:13.449" v="3" actId="478"/>
          <ac:picMkLst>
            <pc:docMk/>
            <pc:sldMk cId="2719984870" sldId="274"/>
            <ac:picMk id="3" creationId="{DFD84852-ED94-425C-8DBC-79EEEBC89306}"/>
          </ac:picMkLst>
        </pc:picChg>
      </pc:sldChg>
      <pc:sldChg chg="delSp mod delAnim">
        <pc:chgData name="Nguyen Minh" userId="a6db1938149625d9" providerId="LiveId" clId="{8D51C1CC-FECD-43A8-83AB-82AD1E29E452}" dt="2021-09-10T12:37:45.116" v="11" actId="478"/>
        <pc:sldMkLst>
          <pc:docMk/>
          <pc:sldMk cId="2139357123" sldId="279"/>
        </pc:sldMkLst>
        <pc:picChg chg="del">
          <ac:chgData name="Nguyen Minh" userId="a6db1938149625d9" providerId="LiveId" clId="{8D51C1CC-FECD-43A8-83AB-82AD1E29E452}" dt="2021-09-10T12:37:45.116" v="11" actId="478"/>
          <ac:picMkLst>
            <pc:docMk/>
            <pc:sldMk cId="2139357123" sldId="279"/>
            <ac:picMk id="4" creationId="{225C78A1-85A2-4953-A835-727FBBFFFDC9}"/>
          </ac:picMkLst>
        </pc:picChg>
      </pc:sldChg>
      <pc:sldChg chg="delSp mod delAnim">
        <pc:chgData name="Nguyen Minh" userId="a6db1938149625d9" providerId="LiveId" clId="{8D51C1CC-FECD-43A8-83AB-82AD1E29E452}" dt="2021-09-10T12:37:42.282" v="10" actId="478"/>
        <pc:sldMkLst>
          <pc:docMk/>
          <pc:sldMk cId="869960994" sldId="289"/>
        </pc:sldMkLst>
        <pc:picChg chg="del">
          <ac:chgData name="Nguyen Minh" userId="a6db1938149625d9" providerId="LiveId" clId="{8D51C1CC-FECD-43A8-83AB-82AD1E29E452}" dt="2021-09-10T12:37:42.282" v="10" actId="478"/>
          <ac:picMkLst>
            <pc:docMk/>
            <pc:sldMk cId="869960994" sldId="289"/>
            <ac:picMk id="3" creationId="{266D3683-8B39-40A3-BA99-E93CAA099A3A}"/>
          </ac:picMkLst>
        </pc:picChg>
      </pc:sldChg>
      <pc:sldChg chg="delSp mod delAnim">
        <pc:chgData name="Nguyen Minh" userId="a6db1938149625d9" providerId="LiveId" clId="{8D51C1CC-FECD-43A8-83AB-82AD1E29E452}" dt="2021-09-10T12:37:21.785" v="5" actId="478"/>
        <pc:sldMkLst>
          <pc:docMk/>
          <pc:sldMk cId="334261387" sldId="292"/>
        </pc:sldMkLst>
        <pc:picChg chg="del">
          <ac:chgData name="Nguyen Minh" userId="a6db1938149625d9" providerId="LiveId" clId="{8D51C1CC-FECD-43A8-83AB-82AD1E29E452}" dt="2021-09-10T12:37:21.785" v="5" actId="478"/>
          <ac:picMkLst>
            <pc:docMk/>
            <pc:sldMk cId="334261387" sldId="292"/>
            <ac:picMk id="8" creationId="{82C28463-15AD-4A52-A4AE-B423746D0D26}"/>
          </ac:picMkLst>
        </pc:picChg>
      </pc:sldChg>
      <pc:sldChg chg="delSp mod delAnim">
        <pc:chgData name="Nguyen Minh" userId="a6db1938149625d9" providerId="LiveId" clId="{8D51C1CC-FECD-43A8-83AB-82AD1E29E452}" dt="2021-09-10T12:37:52.433" v="12" actId="478"/>
        <pc:sldMkLst>
          <pc:docMk/>
          <pc:sldMk cId="4070864387" sldId="294"/>
        </pc:sldMkLst>
        <pc:picChg chg="del">
          <ac:chgData name="Nguyen Minh" userId="a6db1938149625d9" providerId="LiveId" clId="{8D51C1CC-FECD-43A8-83AB-82AD1E29E452}" dt="2021-09-10T12:37:52.433" v="12" actId="478"/>
          <ac:picMkLst>
            <pc:docMk/>
            <pc:sldMk cId="4070864387" sldId="294"/>
            <ac:picMk id="2" creationId="{AE095841-D9F4-401D-A1F4-889CE0165401}"/>
          </ac:picMkLst>
        </pc:picChg>
      </pc:sldChg>
      <pc:sldChg chg="delSp mod delAnim">
        <pc:chgData name="Nguyen Minh" userId="a6db1938149625d9" providerId="LiveId" clId="{8D51C1CC-FECD-43A8-83AB-82AD1E29E452}" dt="2021-09-10T12:37:04.764" v="0" actId="478"/>
        <pc:sldMkLst>
          <pc:docMk/>
          <pc:sldMk cId="0" sldId="295"/>
        </pc:sldMkLst>
        <pc:picChg chg="del">
          <ac:chgData name="Nguyen Minh" userId="a6db1938149625d9" providerId="LiveId" clId="{8D51C1CC-FECD-43A8-83AB-82AD1E29E452}" dt="2021-09-10T12:37:04.764" v="0" actId="478"/>
          <ac:picMkLst>
            <pc:docMk/>
            <pc:sldMk cId="0" sldId="295"/>
            <ac:picMk id="2" creationId="{59B44E26-4111-4D82-BFBC-67E5D31C0498}"/>
          </ac:picMkLst>
        </pc:picChg>
      </pc:sldChg>
      <pc:sldChg chg="delSp mod delAnim">
        <pc:chgData name="Nguyen Minh" userId="a6db1938149625d9" providerId="LiveId" clId="{8D51C1CC-FECD-43A8-83AB-82AD1E29E452}" dt="2021-09-10T12:37:18.799" v="4" actId="478"/>
        <pc:sldMkLst>
          <pc:docMk/>
          <pc:sldMk cId="2109255408" sldId="296"/>
        </pc:sldMkLst>
        <pc:picChg chg="del">
          <ac:chgData name="Nguyen Minh" userId="a6db1938149625d9" providerId="LiveId" clId="{8D51C1CC-FECD-43A8-83AB-82AD1E29E452}" dt="2021-09-10T12:37:18.799" v="4" actId="478"/>
          <ac:picMkLst>
            <pc:docMk/>
            <pc:sldMk cId="2109255408" sldId="296"/>
            <ac:picMk id="5" creationId="{F7A9B616-16C1-4BF3-B66B-19FE11444320}"/>
          </ac:picMkLst>
        </pc:picChg>
      </pc:sldChg>
      <pc:sldChg chg="del">
        <pc:chgData name="Nguyen Minh" userId="a6db1938149625d9" providerId="LiveId" clId="{8D51C1CC-FECD-43A8-83AB-82AD1E29E452}" dt="2021-09-10T12:37:33.724" v="6" actId="47"/>
        <pc:sldMkLst>
          <pc:docMk/>
          <pc:sldMk cId="3749212106" sldId="297"/>
        </pc:sldMkLst>
      </pc:sldChg>
      <pc:sldChg chg="del">
        <pc:chgData name="Nguyen Minh" userId="a6db1938149625d9" providerId="LiveId" clId="{8D51C1CC-FECD-43A8-83AB-82AD1E29E452}" dt="2021-09-10T12:37:34.747" v="7" actId="47"/>
        <pc:sldMkLst>
          <pc:docMk/>
          <pc:sldMk cId="686366739" sldId="298"/>
        </pc:sldMkLst>
      </pc:sldChg>
      <pc:sldChg chg="del">
        <pc:chgData name="Nguyen Minh" userId="a6db1938149625d9" providerId="LiveId" clId="{8D51C1CC-FECD-43A8-83AB-82AD1E29E452}" dt="2021-09-10T12:37:36.001" v="8" actId="47"/>
        <pc:sldMkLst>
          <pc:docMk/>
          <pc:sldMk cId="4052271909" sldId="299"/>
        </pc:sldMkLst>
      </pc:sldChg>
      <pc:sldChg chg="del">
        <pc:chgData name="Nguyen Minh" userId="a6db1938149625d9" providerId="LiveId" clId="{8D51C1CC-FECD-43A8-83AB-82AD1E29E452}" dt="2021-09-10T12:37:37.430" v="9" actId="47"/>
        <pc:sldMkLst>
          <pc:docMk/>
          <pc:sldMk cId="870673878"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B2829-7BFC-4F4D-BEA7-D637284ED857}" type="datetimeFigureOut">
              <a:rPr lang="en-US" smtClean="0"/>
              <a:t>10/9/2021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497C1-24E9-4134-ACEB-87C9F9B62E1E}" type="slidenum">
              <a:rPr lang="en-US" smtClean="0"/>
              <a:t>‹#›</a:t>
            </a:fld>
            <a:endParaRPr lang="en-US"/>
          </a:p>
        </p:txBody>
      </p:sp>
    </p:spTree>
    <p:extLst>
      <p:ext uri="{BB962C8B-B14F-4D97-AF65-F5344CB8AC3E}">
        <p14:creationId xmlns:p14="http://schemas.microsoft.com/office/powerpoint/2010/main" val="29501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5BB27-D66E-4AB2-B7C3-89C31FDF0C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C5EE9F-574C-47A0-A5F7-64D0D99040C4}"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368020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C5EE9F-574C-47A0-A5F7-64D0D99040C4}"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228701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C5EE9F-574C-47A0-A5F7-64D0D99040C4}"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405773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1089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3945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7446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893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6288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6866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599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9911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C5EE9F-574C-47A0-A5F7-64D0D99040C4}"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1007551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83565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237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3032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13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5EE9F-574C-47A0-A5F7-64D0D99040C4}"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68161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C5EE9F-574C-47A0-A5F7-64D0D99040C4}"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417220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C5EE9F-574C-47A0-A5F7-64D0D99040C4}" type="datetimeFigureOut">
              <a:rPr lang="en-US" smtClean="0"/>
              <a:t>10/9/2021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205458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C5EE9F-574C-47A0-A5F7-64D0D99040C4}" type="datetimeFigureOut">
              <a:rPr lang="en-US" smtClean="0"/>
              <a:t>10/9/2021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317907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5EE9F-574C-47A0-A5F7-64D0D99040C4}" type="datetimeFigureOut">
              <a:rPr lang="en-US" smtClean="0"/>
              <a:t>10/9/2021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324648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6C5EE9F-574C-47A0-A5F7-64D0D99040C4}"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1969065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6C5EE9F-574C-47A0-A5F7-64D0D99040C4}"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377036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C5EE9F-574C-47A0-A5F7-64D0D99040C4}" type="datetimeFigureOut">
              <a:rPr lang="en-US" smtClean="0"/>
              <a:t>10/9/2021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74B11C-B3F0-4B20-B4B2-8F27DF066849}" type="slidenum">
              <a:rPr lang="en-US" smtClean="0"/>
              <a:t>‹#›</a:t>
            </a:fld>
            <a:endParaRPr lang="en-US"/>
          </a:p>
        </p:txBody>
      </p:sp>
    </p:spTree>
    <p:extLst>
      <p:ext uri="{BB962C8B-B14F-4D97-AF65-F5344CB8AC3E}">
        <p14:creationId xmlns:p14="http://schemas.microsoft.com/office/powerpoint/2010/main" val="3762909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lstStyle/>
          <a:p>
            <a:pPr lvl="0"/>
            <a:r>
              <a:rPr lang="en-US" altLang="en-US" dirty="0"/>
              <a:t>Click to edit Master title style</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6957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png"/><Relationship Id="rId7" Type="http://schemas.openxmlformats.org/officeDocument/2006/relationships/image" Target="../media/image12.GIF"/><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818515" y="1149985"/>
            <a:ext cx="10906760" cy="1430020"/>
          </a:xfrm>
          <a:prstGeom prst="rect">
            <a:avLst/>
          </a:prstGeom>
          <a:noFill/>
        </p:spPr>
        <p:txBody>
          <a:bodyPr wrap="square" lIns="68580" tIns="34290" rIns="68580" bIns="34290">
            <a:spAutoFit/>
            <a:scene3d>
              <a:camera prst="perspectiveRelaxedModerately"/>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all" spc="0" normalizeH="0" baseline="0" noProof="0" dirty="0">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rPr>
              <a:t>UỶ BAN NHÂN DÂN HUYỆN </a:t>
            </a:r>
            <a:r>
              <a:rPr kumimoji="0" lang="en-US" sz="4400" b="1" i="0" u="none" strike="noStrike" kern="1200" cap="all" spc="0" normalizeH="0" baseline="0" noProof="0" dirty="0" err="1">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rPr>
              <a:t>cần</a:t>
            </a:r>
            <a:r>
              <a:rPr kumimoji="0" lang="en-US" sz="4400" b="1" i="0" u="none" strike="noStrike" kern="1200" cap="all" spc="0" normalizeH="0" baseline="0" noProof="0" dirty="0">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rPr>
              <a:t> </a:t>
            </a:r>
            <a:r>
              <a:rPr kumimoji="0" lang="en-US" sz="4400" b="1" i="0" u="none" strike="noStrike" kern="1200" cap="all" spc="0" normalizeH="0" baseline="0" noProof="0" dirty="0" err="1">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rPr>
              <a:t>giờ</a:t>
            </a:r>
            <a:endParaRPr kumimoji="0" lang="en-US" sz="4400" b="1" i="0" u="none" strike="noStrike" kern="1200" cap="all" spc="0" normalizeH="0" baseline="0" noProof="0" dirty="0">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all" spc="0" normalizeH="0" baseline="0" noProof="0" dirty="0">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rPr>
              <a:t>TRƯỜNG TIỂU HỌC </a:t>
            </a:r>
            <a:r>
              <a:rPr kumimoji="0" lang="en-US" sz="4400" b="1" i="0" u="none" strike="noStrike" kern="1200" cap="all" spc="0" normalizeH="0" baseline="0" noProof="0" dirty="0" err="1">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rPr>
              <a:t>doi</a:t>
            </a:r>
            <a:r>
              <a:rPr kumimoji="0" lang="en-US" sz="4400" b="1" i="0" u="none" strike="noStrike" kern="1200" cap="all" spc="0" normalizeH="0" baseline="0" noProof="0" dirty="0">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rPr>
              <a:t> </a:t>
            </a:r>
            <a:r>
              <a:rPr kumimoji="0" lang="en-US" sz="4400" b="1" i="0" u="none" strike="noStrike" kern="1200" cap="all" spc="0" normalizeH="0" baseline="0" noProof="0" dirty="0" err="1">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rPr>
              <a:t>lầu</a:t>
            </a:r>
            <a:endParaRPr kumimoji="0" lang="en-US" sz="4800" b="1" i="0" u="none" strike="noStrike" kern="1200" cap="all" spc="0" normalizeH="0" baseline="0" noProof="0" dirty="0">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a:ea typeface="+mn-ea"/>
              <a:cs typeface="+mn-cs"/>
            </a:endParaRPr>
          </a:p>
        </p:txBody>
      </p:sp>
      <p:sp>
        <p:nvSpPr>
          <p:cNvPr id="5" name="Rectangle 4"/>
          <p:cNvSpPr/>
          <p:nvPr/>
        </p:nvSpPr>
        <p:spPr>
          <a:xfrm>
            <a:off x="2650394" y="2800351"/>
            <a:ext cx="7242047" cy="1315745"/>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Môn</a:t>
            </a:r>
            <a:r>
              <a:rPr kumimoji="0" lang="en-US" sz="405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 : </a:t>
            </a:r>
            <a:r>
              <a:rPr kumimoji="0" lang="en-US" sz="405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Tiếng</a:t>
            </a:r>
            <a:r>
              <a:rPr kumimoji="0" lang="en-US" sz="405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 </a:t>
            </a:r>
            <a:r>
              <a:rPr kumimoji="0" lang="en-US" sz="405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Việt</a:t>
            </a:r>
            <a:r>
              <a:rPr kumimoji="0" lang="en-US" sz="405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Tuần</a:t>
            </a:r>
            <a:r>
              <a:rPr kumimoji="0" lang="en-US" sz="405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 5 – </a:t>
            </a:r>
            <a:r>
              <a:rPr kumimoji="0" lang="en-US" sz="405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Chủ</a:t>
            </a:r>
            <a:r>
              <a:rPr kumimoji="0" lang="en-US" sz="405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 </a:t>
            </a:r>
            <a:r>
              <a:rPr kumimoji="0" lang="en-US" sz="405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điểm</a:t>
            </a:r>
            <a:r>
              <a:rPr kumimoji="0" lang="en-US" sz="405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 : </a:t>
            </a:r>
            <a:r>
              <a:rPr kumimoji="0" lang="en-US" sz="405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Tới</a:t>
            </a:r>
            <a:r>
              <a:rPr kumimoji="0" lang="en-US" sz="405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 </a:t>
            </a:r>
            <a:r>
              <a:rPr kumimoji="0" lang="en-US" sz="405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trường</a:t>
            </a:r>
            <a:endParaRPr kumimoji="0" lang="en-US" sz="405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endParaRPr>
          </a:p>
        </p:txBody>
      </p:sp>
      <p:sp>
        <p:nvSpPr>
          <p:cNvPr id="6" name="TextBox 5">
            <a:extLst>
              <a:ext uri="{FF2B5EF4-FFF2-40B4-BE49-F238E27FC236}">
                <a16:creationId xmlns:a16="http://schemas.microsoft.com/office/drawing/2014/main" id="{73AD08A7-CD16-4BCC-9F13-769F8A13135F}"/>
              </a:ext>
            </a:extLst>
          </p:cNvPr>
          <p:cNvSpPr txBox="1"/>
          <p:nvPr/>
        </p:nvSpPr>
        <p:spPr>
          <a:xfrm>
            <a:off x="3223417" y="4336442"/>
            <a:ext cx="6096000"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Times New Roman"/>
                <a:ea typeface="+mn-ea"/>
                <a:cs typeface="+mn-cs"/>
              </a:rPr>
              <a:t>GV : </a:t>
            </a:r>
            <a:r>
              <a:rPr kumimoji="0" lang="en-US" sz="3300" b="1" i="0" u="none" strike="noStrike" kern="1200" cap="none" spc="0" normalizeH="0" baseline="0" noProof="0" dirty="0" err="1">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Times New Roman"/>
                <a:ea typeface="+mn-ea"/>
                <a:cs typeface="+mn-cs"/>
              </a:rPr>
              <a:t>Nguyễn</a:t>
            </a:r>
            <a:r>
              <a:rPr kumimoji="0" lang="en-US" sz="3300" b="1" i="0" u="none" strike="noStrike" kern="1200" cap="none" spc="0" normalizeH="0" baseline="0" noProof="0"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Times New Roman"/>
                <a:ea typeface="+mn-ea"/>
                <a:cs typeface="+mn-cs"/>
              </a:rPr>
              <a:t> Thanh Minh</a:t>
            </a:r>
          </a:p>
        </p:txBody>
      </p:sp>
    </p:spTree>
  </p:cSld>
  <p:clrMapOvr>
    <a:masterClrMapping/>
  </p:clrMapOvr>
  <p:transition spd="slow" advTm="8386">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ar01"/>
          <p:cNvPicPr>
            <a:picLocks noChangeAspect="1"/>
          </p:cNvPicPr>
          <p:nvPr/>
        </p:nvPicPr>
        <p:blipFill>
          <a:blip r:embed="rId2">
            <a:lum bright="-6000"/>
          </a:blip>
          <a:stretch>
            <a:fillRect/>
          </a:stretch>
        </p:blipFill>
        <p:spPr>
          <a:xfrm>
            <a:off x="1447800" y="0"/>
            <a:ext cx="914400" cy="6858000"/>
          </a:xfrm>
          <a:prstGeom prst="rect">
            <a:avLst/>
          </a:prstGeom>
          <a:noFill/>
          <a:ln w="9525">
            <a:noFill/>
          </a:ln>
        </p:spPr>
      </p:pic>
      <p:pic>
        <p:nvPicPr>
          <p:cNvPr id="12291" name="Picture 3" descr="bar01"/>
          <p:cNvPicPr>
            <a:picLocks noChangeAspect="1"/>
          </p:cNvPicPr>
          <p:nvPr/>
        </p:nvPicPr>
        <p:blipFill>
          <a:blip r:embed="rId3">
            <a:lum bright="-6000"/>
          </a:blip>
          <a:stretch>
            <a:fillRect/>
          </a:stretch>
        </p:blipFill>
        <p:spPr>
          <a:xfrm>
            <a:off x="9906000" y="76200"/>
            <a:ext cx="914400" cy="6858000"/>
          </a:xfrm>
          <a:prstGeom prst="rect">
            <a:avLst/>
          </a:prstGeom>
          <a:noFill/>
          <a:ln w="9525">
            <a:noFill/>
          </a:ln>
        </p:spPr>
      </p:pic>
      <p:pic>
        <p:nvPicPr>
          <p:cNvPr id="12292" name="Picture 4" descr="bar01"/>
          <p:cNvPicPr>
            <a:picLocks noChangeAspect="1"/>
          </p:cNvPicPr>
          <p:nvPr/>
        </p:nvPicPr>
        <p:blipFill>
          <a:blip r:embed="rId4">
            <a:lum bright="-6000"/>
          </a:blip>
          <a:stretch>
            <a:fillRect/>
          </a:stretch>
        </p:blipFill>
        <p:spPr>
          <a:xfrm>
            <a:off x="1600200" y="-152400"/>
            <a:ext cx="9067800" cy="914400"/>
          </a:xfrm>
          <a:prstGeom prst="rect">
            <a:avLst/>
          </a:prstGeom>
          <a:noFill/>
          <a:ln w="9525">
            <a:noFill/>
          </a:ln>
        </p:spPr>
      </p:pic>
      <p:pic>
        <p:nvPicPr>
          <p:cNvPr id="12293" name="Picture 5" descr="bar01"/>
          <p:cNvPicPr>
            <a:picLocks noChangeAspect="1"/>
          </p:cNvPicPr>
          <p:nvPr/>
        </p:nvPicPr>
        <p:blipFill>
          <a:blip r:embed="rId5">
            <a:lum bright="-6000"/>
          </a:blip>
          <a:stretch>
            <a:fillRect/>
          </a:stretch>
        </p:blipFill>
        <p:spPr>
          <a:xfrm>
            <a:off x="1828800" y="6096000"/>
            <a:ext cx="8839200" cy="914400"/>
          </a:xfrm>
          <a:prstGeom prst="rect">
            <a:avLst/>
          </a:prstGeom>
          <a:noFill/>
          <a:ln w="9525">
            <a:noFill/>
          </a:ln>
        </p:spPr>
      </p:pic>
      <p:pic>
        <p:nvPicPr>
          <p:cNvPr id="12294" name="Picture 6" descr="Rose03"/>
          <p:cNvPicPr>
            <a:picLocks noChangeAspect="1"/>
          </p:cNvPicPr>
          <p:nvPr/>
        </p:nvPicPr>
        <p:blipFill>
          <a:blip r:embed="rId6"/>
          <a:stretch>
            <a:fillRect/>
          </a:stretch>
        </p:blipFill>
        <p:spPr>
          <a:xfrm>
            <a:off x="2438400" y="4114800"/>
            <a:ext cx="1219200" cy="1219200"/>
          </a:xfrm>
          <a:prstGeom prst="rect">
            <a:avLst/>
          </a:prstGeom>
          <a:noFill/>
          <a:ln w="9525">
            <a:noFill/>
          </a:ln>
        </p:spPr>
      </p:pic>
      <p:pic>
        <p:nvPicPr>
          <p:cNvPr id="12295" name="Picture 7" descr="Rose03"/>
          <p:cNvPicPr>
            <a:picLocks noChangeAspect="1"/>
          </p:cNvPicPr>
          <p:nvPr/>
        </p:nvPicPr>
        <p:blipFill>
          <a:blip r:embed="rId6"/>
          <a:stretch>
            <a:fillRect/>
          </a:stretch>
        </p:blipFill>
        <p:spPr>
          <a:xfrm>
            <a:off x="3352800" y="4419600"/>
            <a:ext cx="1219200" cy="1219200"/>
          </a:xfrm>
          <a:prstGeom prst="rect">
            <a:avLst/>
          </a:prstGeom>
          <a:noFill/>
          <a:ln w="9525">
            <a:noFill/>
          </a:ln>
        </p:spPr>
      </p:pic>
      <p:pic>
        <p:nvPicPr>
          <p:cNvPr id="12296" name="Picture 8" descr="Rose03"/>
          <p:cNvPicPr>
            <a:picLocks noChangeAspect="1"/>
          </p:cNvPicPr>
          <p:nvPr/>
        </p:nvPicPr>
        <p:blipFill>
          <a:blip r:embed="rId6"/>
          <a:stretch>
            <a:fillRect/>
          </a:stretch>
        </p:blipFill>
        <p:spPr>
          <a:xfrm>
            <a:off x="2743200" y="5105400"/>
            <a:ext cx="1219200" cy="1219200"/>
          </a:xfrm>
          <a:prstGeom prst="rect">
            <a:avLst/>
          </a:prstGeom>
          <a:noFill/>
          <a:ln w="9525">
            <a:noFill/>
          </a:ln>
        </p:spPr>
      </p:pic>
      <p:sp>
        <p:nvSpPr>
          <p:cNvPr id="12297" name="WordArt 10"/>
          <p:cNvSpPr>
            <a:spLocks noTextEdit="1"/>
          </p:cNvSpPr>
          <p:nvPr/>
        </p:nvSpPr>
        <p:spPr>
          <a:xfrm>
            <a:off x="2590800" y="533400"/>
            <a:ext cx="7391400" cy="3657600"/>
          </a:xfrm>
          <a:prstGeom prst="rect">
            <a:avLst/>
          </a:prstGeom>
        </p:spPr>
        <p:txBody>
          <a:bodyPr wrap="none" fromWordArt="1">
            <a:prstTxWarp prst="textPlain">
              <a:avLst>
                <a:gd name="adj" fmla="val 50000"/>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a:ln>
                  <a:noFill/>
                </a:ln>
                <a:gradFill rotWithShape="1">
                  <a:gsLst>
                    <a:gs pos="0">
                      <a:srgbClr val="FFE701"/>
                    </a:gs>
                    <a:gs pos="100000">
                      <a:srgbClr val="FE3E02"/>
                    </a:gs>
                  </a:gsLst>
                  <a:lin ang="5400000" scaled="1"/>
                  <a:tileRect/>
                </a:gradFill>
                <a:effectLst/>
                <a:uLnTx/>
                <a:uFillTx/>
                <a:latin typeface="Times New Roman" panose="02020603050405020304" pitchFamily="18" charset="0"/>
                <a:ea typeface="Times New Roman" panose="02020603050405020304" pitchFamily="18" charset="0"/>
                <a:cs typeface="+mn-cs"/>
              </a:rPr>
              <a:t>CHÀO TẠM BIỆT !</a:t>
            </a:r>
          </a:p>
        </p:txBody>
      </p:sp>
      <p:pic>
        <p:nvPicPr>
          <p:cNvPr id="12298" name="Picture 11" descr="blumen-pflanzen085"/>
          <p:cNvPicPr>
            <a:picLocks noChangeAspect="1"/>
          </p:cNvPicPr>
          <p:nvPr/>
        </p:nvPicPr>
        <p:blipFill>
          <a:blip r:embed="rId7"/>
          <a:stretch>
            <a:fillRect/>
          </a:stretch>
        </p:blipFill>
        <p:spPr>
          <a:xfrm>
            <a:off x="6324600" y="3962400"/>
            <a:ext cx="2895600" cy="2209800"/>
          </a:xfrm>
          <a:prstGeom prst="rect">
            <a:avLst/>
          </a:prstGeom>
          <a:noFill/>
          <a:ln w="9525">
            <a:noFill/>
          </a:ln>
        </p:spPr>
      </p:pic>
      <p:pic>
        <p:nvPicPr>
          <p:cNvPr id="12299" name="Picture 13" descr="Book (Hinh dong)"/>
          <p:cNvPicPr>
            <a:picLocks noChangeAspect="1"/>
          </p:cNvPicPr>
          <p:nvPr/>
        </p:nvPicPr>
        <p:blipFill>
          <a:blip r:embed="rId8"/>
          <a:stretch>
            <a:fillRect/>
          </a:stretch>
        </p:blipFill>
        <p:spPr>
          <a:xfrm>
            <a:off x="2209800" y="457200"/>
            <a:ext cx="1752600" cy="1387475"/>
          </a:xfrm>
          <a:prstGeom prst="rect">
            <a:avLst/>
          </a:prstGeom>
          <a:noFill/>
          <a:ln w="9525">
            <a:noFill/>
          </a:ln>
        </p:spPr>
      </p:pic>
      <p:pic>
        <p:nvPicPr>
          <p:cNvPr id="19471" name="Picture 15" descr="Firewrk8"/>
          <p:cNvPicPr>
            <a:picLocks noChangeAspect="1"/>
          </p:cNvPicPr>
          <p:nvPr/>
        </p:nvPicPr>
        <p:blipFill>
          <a:blip r:embed="rId9">
            <a:lum bright="6000" contrast="30000"/>
          </a:blip>
          <a:stretch>
            <a:fillRect/>
          </a:stretch>
        </p:blipFill>
        <p:spPr>
          <a:xfrm>
            <a:off x="8001000" y="2133600"/>
            <a:ext cx="1905000" cy="1865313"/>
          </a:xfrm>
          <a:prstGeom prst="rect">
            <a:avLst/>
          </a:prstGeom>
          <a:noFill/>
          <a:ln w="9525">
            <a:noFill/>
          </a:ln>
        </p:spPr>
      </p:pic>
    </p:spTree>
  </p:cSld>
  <p:clrMapOvr>
    <a:masterClrMapping/>
  </p:clrMapOvr>
  <p:transition spd="slow" advTm="644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5000" fill="hold" nodeType="withEffect">
                                  <p:stCondLst>
                                    <p:cond delay="0"/>
                                  </p:stCondLst>
                                  <p:childTnLst>
                                    <p:set>
                                      <p:cBhvr>
                                        <p:cTn id="6" dur="1" fill="hold">
                                          <p:stCondLst>
                                            <p:cond delay="0"/>
                                          </p:stCondLst>
                                        </p:cTn>
                                        <p:tgtEl>
                                          <p:spTgt spid="12297"/>
                                        </p:tgtEl>
                                        <p:attrNameLst>
                                          <p:attrName>style.visibility</p:attrName>
                                        </p:attrNameLst>
                                      </p:cBhvr>
                                      <p:to>
                                        <p:strVal val="visible"/>
                                      </p:to>
                                    </p:set>
                                    <p:animEffect transition="in" filter="wheel(4)">
                                      <p:cBhvr>
                                        <p:cTn id="7" dur="2000"/>
                                        <p:tgtEl>
                                          <p:spTgt spid="12297"/>
                                        </p:tgtEl>
                                      </p:cBhvr>
                                    </p:animEffect>
                                  </p:childTnLst>
                                </p:cTn>
                              </p:par>
                              <p:par>
                                <p:cTn id="8" presetID="31" presetClass="entr" presetSubtype="0" repeatCount="indefinite" fill="hold" nodeType="withEffect">
                                  <p:stCondLst>
                                    <p:cond delay="500"/>
                                  </p:stCondLst>
                                  <p:iterate type="lt">
                                    <p:tmPct val="5000"/>
                                  </p:iterate>
                                  <p:childTnLst>
                                    <p:set>
                                      <p:cBhvr>
                                        <p:cTn id="9" dur="1" fill="hold">
                                          <p:stCondLst>
                                            <p:cond delay="0"/>
                                          </p:stCondLst>
                                        </p:cTn>
                                        <p:tgtEl>
                                          <p:spTgt spid="19471"/>
                                        </p:tgtEl>
                                        <p:attrNameLst>
                                          <p:attrName>style.visibility</p:attrName>
                                        </p:attrNameLst>
                                      </p:cBhvr>
                                      <p:to>
                                        <p:strVal val="visible"/>
                                      </p:to>
                                    </p:set>
                                    <p:anim calcmode="lin" valueType="num">
                                      <p:cBhvr>
                                        <p:cTn id="10" dur="3000" fill="hold"/>
                                        <p:tgtEl>
                                          <p:spTgt spid="19471"/>
                                        </p:tgtEl>
                                        <p:attrNameLst>
                                          <p:attrName>ppt_w</p:attrName>
                                        </p:attrNameLst>
                                      </p:cBhvr>
                                      <p:tavLst>
                                        <p:tav tm="0">
                                          <p:val>
                                            <p:fltVal val="0"/>
                                          </p:val>
                                        </p:tav>
                                        <p:tav tm="100000">
                                          <p:val>
                                            <p:strVal val="#ppt_w"/>
                                          </p:val>
                                        </p:tav>
                                      </p:tavLst>
                                    </p:anim>
                                    <p:anim calcmode="lin" valueType="num">
                                      <p:cBhvr>
                                        <p:cTn id="11" dur="3000" fill="hold"/>
                                        <p:tgtEl>
                                          <p:spTgt spid="19471"/>
                                        </p:tgtEl>
                                        <p:attrNameLst>
                                          <p:attrName>ppt_h</p:attrName>
                                        </p:attrNameLst>
                                      </p:cBhvr>
                                      <p:tavLst>
                                        <p:tav tm="0">
                                          <p:val>
                                            <p:fltVal val="0"/>
                                          </p:val>
                                        </p:tav>
                                        <p:tav tm="100000">
                                          <p:val>
                                            <p:strVal val="#ppt_h"/>
                                          </p:val>
                                        </p:tav>
                                      </p:tavLst>
                                    </p:anim>
                                    <p:anim calcmode="lin" valueType="num">
                                      <p:cBhvr>
                                        <p:cTn id="12" dur="3000" fill="hold"/>
                                        <p:tgtEl>
                                          <p:spTgt spid="19471"/>
                                        </p:tgtEl>
                                        <p:attrNameLst>
                                          <p:attrName>style.rotation</p:attrName>
                                        </p:attrNameLst>
                                      </p:cBhvr>
                                      <p:tavLst>
                                        <p:tav tm="0">
                                          <p:val>
                                            <p:fltVal val="90"/>
                                          </p:val>
                                        </p:tav>
                                        <p:tav tm="100000">
                                          <p:val>
                                            <p:fltVal val="0"/>
                                          </p:val>
                                        </p:tav>
                                      </p:tavLst>
                                    </p:anim>
                                    <p:animEffect transition="in" filter="fade">
                                      <p:cBhvr>
                                        <p:cTn id="13" dur="3000"/>
                                        <p:tgtEl>
                                          <p:spTgt spid="19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3600" y="1097875"/>
            <a:ext cx="10972800" cy="1143000"/>
          </a:xfrm>
        </p:spPr>
        <p:txBody>
          <a:bodyPr/>
          <a:lstStyle/>
          <a:p>
            <a:r>
              <a:rPr lang="en-US" b="1" dirty="0" err="1">
                <a:solidFill>
                  <a:srgbClr val="FF0000"/>
                </a:solidFill>
              </a:rPr>
              <a:t>Bài</a:t>
            </a:r>
            <a:r>
              <a:rPr lang="en-US" b="1" dirty="0">
                <a:solidFill>
                  <a:srgbClr val="FF0000"/>
                </a:solidFill>
              </a:rPr>
              <a:t> 5C. </a:t>
            </a:r>
            <a:r>
              <a:rPr lang="en-US" b="1" dirty="0" err="1">
                <a:solidFill>
                  <a:srgbClr val="FF0000"/>
                </a:solidFill>
              </a:rPr>
              <a:t>Cuộc</a:t>
            </a:r>
            <a:r>
              <a:rPr lang="en-US" b="1" dirty="0">
                <a:solidFill>
                  <a:srgbClr val="FF0000"/>
                </a:solidFill>
              </a:rPr>
              <a:t> </a:t>
            </a:r>
            <a:r>
              <a:rPr lang="en-US" b="1" dirty="0" err="1">
                <a:solidFill>
                  <a:srgbClr val="FF0000"/>
                </a:solidFill>
              </a:rPr>
              <a:t>họp</a:t>
            </a:r>
            <a:r>
              <a:rPr lang="en-US" b="1" dirty="0">
                <a:solidFill>
                  <a:srgbClr val="FF0000"/>
                </a:solidFill>
              </a:rPr>
              <a:t> </a:t>
            </a:r>
            <a:r>
              <a:rPr lang="en-US" b="1" dirty="0" err="1">
                <a:solidFill>
                  <a:srgbClr val="FF0000"/>
                </a:solidFill>
              </a:rPr>
              <a:t>của</a:t>
            </a:r>
            <a:r>
              <a:rPr lang="en-US" b="1" dirty="0">
                <a:solidFill>
                  <a:srgbClr val="FF0000"/>
                </a:solidFill>
              </a:rPr>
              <a:t> </a:t>
            </a:r>
            <a:r>
              <a:rPr lang="en-US" b="1" dirty="0" err="1">
                <a:solidFill>
                  <a:srgbClr val="FF0000"/>
                </a:solidFill>
              </a:rPr>
              <a:t>chữ</a:t>
            </a:r>
            <a:r>
              <a:rPr lang="en-US" b="1" dirty="0">
                <a:solidFill>
                  <a:srgbClr val="FF0000"/>
                </a:solidFill>
              </a:rPr>
              <a:t> </a:t>
            </a:r>
            <a:r>
              <a:rPr lang="en-US" b="1" dirty="0" err="1">
                <a:solidFill>
                  <a:srgbClr val="FF0000"/>
                </a:solidFill>
              </a:rPr>
              <a:t>viết</a:t>
            </a:r>
            <a:r>
              <a:rPr lang="en-US" b="1" dirty="0">
                <a:solidFill>
                  <a:srgbClr val="FF0000"/>
                </a:solidFill>
              </a:rPr>
              <a:t> ( </a:t>
            </a:r>
            <a:r>
              <a:rPr lang="en-US" b="1" dirty="0" err="1">
                <a:solidFill>
                  <a:srgbClr val="FF0000"/>
                </a:solidFill>
              </a:rPr>
              <a:t>tiết</a:t>
            </a:r>
            <a:r>
              <a:rPr lang="en-US" b="1" dirty="0">
                <a:solidFill>
                  <a:srgbClr val="FF0000"/>
                </a:solidFill>
              </a:rPr>
              <a:t> 1 )</a:t>
            </a:r>
          </a:p>
        </p:txBody>
      </p:sp>
      <p:sp>
        <p:nvSpPr>
          <p:cNvPr id="4" name="TextBox 3"/>
          <p:cNvSpPr txBox="1"/>
          <p:nvPr/>
        </p:nvSpPr>
        <p:spPr>
          <a:xfrm>
            <a:off x="2100637" y="2458700"/>
            <a:ext cx="8848725"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0070C0"/>
                </a:solidFill>
                <a:effectLst/>
                <a:uLnTx/>
                <a:uFillTx/>
                <a:latin typeface="Times New Roman"/>
                <a:ea typeface="+mn-ea"/>
                <a:cs typeface="+mn-cs"/>
              </a:rPr>
              <a:t>Mục</a:t>
            </a:r>
            <a:r>
              <a:rPr kumimoji="0" lang="en-US" sz="3000" b="1" i="0" u="none" strike="noStrike" kern="1200" cap="none" spc="0" normalizeH="0" baseline="0" noProof="0" dirty="0">
                <a:ln>
                  <a:noFill/>
                </a:ln>
                <a:solidFill>
                  <a:srgbClr val="0070C0"/>
                </a:solidFill>
                <a:effectLst/>
                <a:uLnTx/>
                <a:uFillTx/>
                <a:latin typeface="Times New Roman"/>
                <a:ea typeface="+mn-ea"/>
                <a:cs typeface="+mn-cs"/>
              </a:rPr>
              <a:t> </a:t>
            </a:r>
            <a:r>
              <a:rPr kumimoji="0" lang="en-US" sz="3000" b="1" i="0" u="none" strike="noStrike" kern="1200" cap="none" spc="0" normalizeH="0" baseline="0" noProof="0" dirty="0" err="1">
                <a:ln>
                  <a:noFill/>
                </a:ln>
                <a:solidFill>
                  <a:srgbClr val="0070C0"/>
                </a:solidFill>
                <a:effectLst/>
                <a:uLnTx/>
                <a:uFillTx/>
                <a:latin typeface="Times New Roman"/>
                <a:ea typeface="+mn-ea"/>
                <a:cs typeface="+mn-cs"/>
              </a:rPr>
              <a:t>tiêu</a:t>
            </a:r>
            <a:r>
              <a:rPr kumimoji="0" lang="en-US" sz="3000" b="1" i="0" u="none" strike="noStrike" kern="1200" cap="none" spc="0" normalizeH="0" baseline="0" noProof="0" dirty="0">
                <a:ln>
                  <a:noFill/>
                </a:ln>
                <a:solidFill>
                  <a:srgbClr val="0070C0"/>
                </a:solidFill>
                <a:effectLst/>
                <a:uLnTx/>
                <a:uFillTx/>
                <a:latin typeface="Times New Roman"/>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B050"/>
                </a:solidFill>
                <a:effectLst/>
                <a:uLnTx/>
                <a:uFillTx/>
                <a:latin typeface="Times New Roman"/>
                <a:ea typeface="+mn-ea"/>
                <a:cs typeface="+mn-cs"/>
              </a:rPr>
              <a:t>- </a:t>
            </a:r>
            <a:r>
              <a:rPr lang="en-US" sz="2600" noProof="0" dirty="0" err="1">
                <a:solidFill>
                  <a:srgbClr val="00B050"/>
                </a:solidFill>
                <a:latin typeface="Times New Roman"/>
              </a:rPr>
              <a:t>Đọc</a:t>
            </a:r>
            <a:r>
              <a:rPr lang="en-US" sz="2600" noProof="0" dirty="0">
                <a:solidFill>
                  <a:srgbClr val="00B050"/>
                </a:solidFill>
                <a:latin typeface="Times New Roman"/>
              </a:rPr>
              <a:t> - </a:t>
            </a:r>
            <a:r>
              <a:rPr lang="en-US" sz="2600" noProof="0" dirty="0" err="1">
                <a:solidFill>
                  <a:srgbClr val="00B050"/>
                </a:solidFill>
                <a:latin typeface="Times New Roman"/>
              </a:rPr>
              <a:t>hiểu</a:t>
            </a:r>
            <a:r>
              <a:rPr lang="en-US" sz="2600" noProof="0" dirty="0">
                <a:solidFill>
                  <a:srgbClr val="00B050"/>
                </a:solidFill>
                <a:latin typeface="Times New Roman"/>
              </a:rPr>
              <a:t> </a:t>
            </a:r>
            <a:r>
              <a:rPr lang="en-US" sz="2600" noProof="0" dirty="0" err="1">
                <a:solidFill>
                  <a:srgbClr val="00B050"/>
                </a:solidFill>
                <a:latin typeface="Times New Roman"/>
              </a:rPr>
              <a:t>bài</a:t>
            </a:r>
            <a:r>
              <a:rPr lang="en-US" sz="2600" noProof="0" dirty="0">
                <a:solidFill>
                  <a:srgbClr val="00B050"/>
                </a:solidFill>
                <a:latin typeface="Times New Roman"/>
              </a:rPr>
              <a:t> </a:t>
            </a:r>
            <a:r>
              <a:rPr lang="en-US" sz="2600" i="1" noProof="0" dirty="0" err="1">
                <a:solidFill>
                  <a:srgbClr val="00B050"/>
                </a:solidFill>
                <a:latin typeface="Times New Roman"/>
              </a:rPr>
              <a:t>Cuộc</a:t>
            </a:r>
            <a:r>
              <a:rPr lang="en-US" sz="2600" i="1" noProof="0" dirty="0">
                <a:solidFill>
                  <a:srgbClr val="00B050"/>
                </a:solidFill>
                <a:latin typeface="Times New Roman"/>
              </a:rPr>
              <a:t> </a:t>
            </a:r>
            <a:r>
              <a:rPr lang="en-US" sz="2600" i="1" noProof="0" dirty="0" err="1">
                <a:solidFill>
                  <a:srgbClr val="00B050"/>
                </a:solidFill>
                <a:latin typeface="Times New Roman"/>
              </a:rPr>
              <a:t>họp</a:t>
            </a:r>
            <a:r>
              <a:rPr lang="en-US" sz="2600" i="1" noProof="0" dirty="0">
                <a:solidFill>
                  <a:srgbClr val="00B050"/>
                </a:solidFill>
                <a:latin typeface="Times New Roman"/>
              </a:rPr>
              <a:t> </a:t>
            </a:r>
            <a:r>
              <a:rPr lang="en-US" sz="2600" i="1" noProof="0" dirty="0" err="1">
                <a:solidFill>
                  <a:srgbClr val="00B050"/>
                </a:solidFill>
                <a:latin typeface="Times New Roman"/>
              </a:rPr>
              <a:t>của</a:t>
            </a:r>
            <a:r>
              <a:rPr lang="en-US" sz="2600" i="1" noProof="0" dirty="0">
                <a:solidFill>
                  <a:srgbClr val="00B050"/>
                </a:solidFill>
                <a:latin typeface="Times New Roman"/>
              </a:rPr>
              <a:t> </a:t>
            </a:r>
            <a:r>
              <a:rPr lang="en-US" sz="2600" i="1" noProof="0" dirty="0" err="1">
                <a:solidFill>
                  <a:srgbClr val="00B050"/>
                </a:solidFill>
                <a:latin typeface="Times New Roman"/>
              </a:rPr>
              <a:t>chữ</a:t>
            </a:r>
            <a:r>
              <a:rPr lang="en-US" sz="2600" i="1" noProof="0" dirty="0">
                <a:solidFill>
                  <a:srgbClr val="00B050"/>
                </a:solidFill>
                <a:latin typeface="Times New Roman"/>
              </a:rPr>
              <a:t> </a:t>
            </a:r>
            <a:r>
              <a:rPr lang="en-US" sz="2600" i="1" noProof="0" dirty="0" err="1">
                <a:solidFill>
                  <a:srgbClr val="00B050"/>
                </a:solidFill>
                <a:latin typeface="Times New Roman"/>
              </a:rPr>
              <a:t>viết</a:t>
            </a:r>
            <a:r>
              <a:rPr lang="en-US" sz="2600" i="1" noProof="0" dirty="0">
                <a:solidFill>
                  <a:srgbClr val="00B050"/>
                </a:solidFill>
                <a:latin typeface="Times New Roman"/>
              </a:rPr>
              <a:t>. </a:t>
            </a:r>
            <a:endParaRPr kumimoji="0" lang="en-US" sz="2600" b="0" i="1" u="none" strike="noStrike" kern="1200" cap="none" spc="0" normalizeH="0" baseline="0" noProof="0" dirty="0">
              <a:ln>
                <a:noFill/>
              </a:ln>
              <a:solidFill>
                <a:srgbClr val="00B050"/>
              </a:solidFill>
              <a:effectLst/>
              <a:uLnTx/>
              <a:uFillTx/>
              <a:latin typeface="Times New Roman"/>
            </a:endParaRPr>
          </a:p>
        </p:txBody>
      </p:sp>
    </p:spTree>
    <p:custDataLst>
      <p:tags r:id="rId1"/>
    </p:custDataLst>
  </p:cSld>
  <p:clrMapOvr>
    <a:masterClrMapping/>
  </p:clrMapOvr>
  <p:transition spd="slow" advTm="11197">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0EC4C-7DE7-41D9-A785-BD0D225FF447}"/>
              </a:ext>
            </a:extLst>
          </p:cNvPr>
          <p:cNvSpPr>
            <a:spLocks noGrp="1"/>
          </p:cNvSpPr>
          <p:nvPr>
            <p:ph idx="1"/>
          </p:nvPr>
        </p:nvSpPr>
        <p:spPr>
          <a:xfrm>
            <a:off x="3895725" y="3098838"/>
            <a:ext cx="7239000" cy="2301838"/>
          </a:xfrm>
        </p:spPr>
        <p:txBody>
          <a:bodyPr>
            <a:normAutofit/>
          </a:bodyPr>
          <a:lstStyle/>
          <a:p>
            <a:pPr marL="0" indent="0" algn="l">
              <a:buNone/>
            </a:pPr>
            <a:r>
              <a:rPr lang="vi-VN" sz="3000" b="1" i="0" dirty="0">
                <a:solidFill>
                  <a:srgbClr val="FF0000"/>
                </a:solidFill>
                <a:effectLst/>
                <a:latin typeface="Open Sans" panose="020B0606030504020204" pitchFamily="34" charset="0"/>
              </a:rPr>
              <a:t>A. Hoạt động cơ bản</a:t>
            </a:r>
          </a:p>
          <a:p>
            <a:endParaRPr lang="en-US" sz="3000" dirty="0">
              <a:solidFill>
                <a:srgbClr val="FF0000"/>
              </a:solidFill>
            </a:endParaRPr>
          </a:p>
        </p:txBody>
      </p:sp>
    </p:spTree>
    <p:extLst>
      <p:ext uri="{BB962C8B-B14F-4D97-AF65-F5344CB8AC3E}">
        <p14:creationId xmlns:p14="http://schemas.microsoft.com/office/powerpoint/2010/main" val="3238996300"/>
      </p:ext>
    </p:extLst>
  </p:cSld>
  <p:clrMapOvr>
    <a:masterClrMapping/>
  </p:clrMapOvr>
  <p:transition spd="slow" advTm="4969">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F814E6-B28D-49C8-8BE9-900399C31FBC}"/>
              </a:ext>
            </a:extLst>
          </p:cNvPr>
          <p:cNvSpPr txBox="1"/>
          <p:nvPr/>
        </p:nvSpPr>
        <p:spPr>
          <a:xfrm>
            <a:off x="1109662" y="711197"/>
            <a:ext cx="9972675" cy="1938992"/>
          </a:xfrm>
          <a:prstGeom prst="rect">
            <a:avLst/>
          </a:prstGeom>
          <a:noFill/>
        </p:spPr>
        <p:txBody>
          <a:bodyPr wrap="square" rtlCol="0">
            <a:spAutoFit/>
          </a:bodyPr>
          <a:lstStyle/>
          <a:p>
            <a:pPr algn="l"/>
            <a:r>
              <a:rPr lang="vi-VN" sz="2400" b="1" i="0" dirty="0">
                <a:solidFill>
                  <a:schemeClr val="bg1"/>
                </a:solidFill>
                <a:effectLst/>
                <a:latin typeface="Open Sans" panose="020B0606030504020204" pitchFamily="34" charset="0"/>
              </a:rPr>
              <a:t>1. Cùng thảo luận</a:t>
            </a:r>
            <a:r>
              <a:rPr lang="en-US" sz="2400" b="1" i="0" dirty="0">
                <a:solidFill>
                  <a:schemeClr val="bg1"/>
                </a:solidFill>
                <a:effectLst/>
                <a:latin typeface="Open Sans" panose="020B0606030504020204" pitchFamily="34" charset="0"/>
              </a:rPr>
              <a:t>.</a:t>
            </a:r>
            <a:endParaRPr lang="vi-VN" sz="2400" b="0" i="0" dirty="0">
              <a:solidFill>
                <a:schemeClr val="bg1"/>
              </a:solidFill>
              <a:effectLst/>
              <a:latin typeface="Open Sans" panose="020B0606030504020204" pitchFamily="34" charset="0"/>
            </a:endParaRPr>
          </a:p>
          <a:p>
            <a:pPr algn="l"/>
            <a:r>
              <a:rPr lang="vi-VN" sz="2400" b="0" i="0" dirty="0">
                <a:solidFill>
                  <a:schemeClr val="bg1"/>
                </a:solidFill>
                <a:effectLst/>
                <a:latin typeface="Open Sans" panose="020B0606030504020204" pitchFamily="34" charset="0"/>
              </a:rPr>
              <a:t>Lớp thường tổ chức họp vào thời gian nào?</a:t>
            </a:r>
          </a:p>
          <a:p>
            <a:pPr algn="l"/>
            <a:r>
              <a:rPr lang="vi-VN" sz="2400" b="0" i="0" dirty="0">
                <a:solidFill>
                  <a:schemeClr val="bg1"/>
                </a:solidFill>
                <a:effectLst/>
                <a:latin typeface="Open Sans" panose="020B0606030504020204" pitchFamily="34" charset="0"/>
              </a:rPr>
              <a:t>Cuộc họp bàn về việc gì?</a:t>
            </a:r>
          </a:p>
          <a:p>
            <a:pPr algn="l"/>
            <a:r>
              <a:rPr lang="vi-VN" sz="2400" b="0" i="0" dirty="0">
                <a:solidFill>
                  <a:schemeClr val="bg1"/>
                </a:solidFill>
                <a:effectLst/>
                <a:latin typeface="Open Sans" panose="020B0606030504020204" pitchFamily="34" charset="0"/>
              </a:rPr>
              <a:t>Ai điều khiển cuộc họp?</a:t>
            </a:r>
          </a:p>
          <a:p>
            <a:endParaRPr lang="vi-VN" sz="2400" dirty="0">
              <a:solidFill>
                <a:schemeClr val="bg1"/>
              </a:solidFill>
            </a:endParaRPr>
          </a:p>
        </p:txBody>
      </p:sp>
    </p:spTree>
    <p:custDataLst>
      <p:tags r:id="rId1"/>
    </p:custDataLst>
    <p:extLst>
      <p:ext uri="{BB962C8B-B14F-4D97-AF65-F5344CB8AC3E}">
        <p14:creationId xmlns:p14="http://schemas.microsoft.com/office/powerpoint/2010/main" val="2719984870"/>
      </p:ext>
    </p:extLst>
  </p:cSld>
  <p:clrMapOvr>
    <a:masterClrMapping/>
  </p:clrMapOvr>
  <p:transition spd="slow" advTm="17029">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F814E6-B28D-49C8-8BE9-900399C31FBC}"/>
              </a:ext>
            </a:extLst>
          </p:cNvPr>
          <p:cNvSpPr txBox="1"/>
          <p:nvPr/>
        </p:nvSpPr>
        <p:spPr>
          <a:xfrm>
            <a:off x="1109662" y="711197"/>
            <a:ext cx="99726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1. Cùng thảo luận</a:t>
            </a:r>
            <a:r>
              <a:rPr kumimoji="0" lang="en-US" sz="2400" b="1"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a:t>
            </a:r>
            <a:endParaRPr kumimoji="0" lang="vi-VN" sz="24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Lớp thường tổ chức họp vào thời gian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Cuộc họp bàn về việc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Ai điều khiển cuộc họp?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 name="TextBox 1">
            <a:extLst>
              <a:ext uri="{FF2B5EF4-FFF2-40B4-BE49-F238E27FC236}">
                <a16:creationId xmlns:a16="http://schemas.microsoft.com/office/drawing/2014/main" id="{07A93727-6D6D-43D8-B4BD-B240493FFC07}"/>
              </a:ext>
            </a:extLst>
          </p:cNvPr>
          <p:cNvSpPr txBox="1"/>
          <p:nvPr/>
        </p:nvSpPr>
        <p:spPr>
          <a:xfrm>
            <a:off x="1109662" y="2762250"/>
            <a:ext cx="9386888" cy="25699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srgbClr val="4F81BD">
                    <a:lumMod val="50000"/>
                  </a:srgbClr>
                </a:solidFill>
                <a:effectLst/>
                <a:uLnTx/>
                <a:uFillTx/>
                <a:latin typeface="Open Sans" panose="020B0606030504020204" pitchFamily="34" charset="0"/>
                <a:ea typeface="+mn-ea"/>
                <a:cs typeface="+mn-cs"/>
              </a:rPr>
              <a:t>Lớp thường tổ chức họp vào chiều thứ sáu hàng tuần ở tiết Sinh hoạt lớp.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srgbClr val="4F81BD">
                    <a:lumMod val="50000"/>
                  </a:srgbClr>
                </a:solidFill>
                <a:effectLst/>
                <a:uLnTx/>
                <a:uFillTx/>
                <a:latin typeface="Open Sans" panose="020B0606030504020204" pitchFamily="34" charset="0"/>
                <a:ea typeface="+mn-ea"/>
                <a:cs typeface="+mn-cs"/>
              </a:rPr>
              <a:t>Cuộc họp có nội dung nhận xét, đánh giá quá trình học tập, rèn luyện, tham gia phong trào của các bạn trong tuần qua. Khen thưởng, tuyên dương những cá nhân nổi trội và đề ra hướng rèn luyện cho tuần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srgbClr val="4F81BD">
                    <a:lumMod val="50000"/>
                  </a:srgbClr>
                </a:solidFill>
                <a:effectLst/>
                <a:uLnTx/>
                <a:uFillTx/>
                <a:latin typeface="Open Sans" panose="020B0606030504020204" pitchFamily="34" charset="0"/>
                <a:ea typeface="+mn-ea"/>
                <a:cs typeface="+mn-cs"/>
              </a:rPr>
              <a:t>Các thành viên trong Ban Hội đồng tự quản. </a:t>
            </a:r>
          </a:p>
        </p:txBody>
      </p:sp>
    </p:spTree>
    <p:custDataLst>
      <p:tags r:id="rId1"/>
    </p:custDataLst>
    <p:extLst>
      <p:ext uri="{BB962C8B-B14F-4D97-AF65-F5344CB8AC3E}">
        <p14:creationId xmlns:p14="http://schemas.microsoft.com/office/powerpoint/2010/main" val="2109255408"/>
      </p:ext>
    </p:extLst>
  </p:cSld>
  <p:clrMapOvr>
    <a:masterClrMapping/>
  </p:clrMapOvr>
  <p:transition spd="slow" advTm="6336">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8CAB0D-E8D4-4E6A-9DB0-5E741895A29C}"/>
              </a:ext>
            </a:extLst>
          </p:cNvPr>
          <p:cNvSpPr>
            <a:spLocks noGrp="1"/>
          </p:cNvSpPr>
          <p:nvPr>
            <p:ph idx="1"/>
          </p:nvPr>
        </p:nvSpPr>
        <p:spPr>
          <a:xfrm>
            <a:off x="323850" y="419101"/>
            <a:ext cx="10972800" cy="6305549"/>
          </a:xfrm>
        </p:spPr>
        <p:txBody>
          <a:bodyPr>
            <a:noAutofit/>
          </a:bodyPr>
          <a:lstStyle/>
          <a:p>
            <a:pPr marL="0" indent="0" algn="ctr">
              <a:buNone/>
            </a:pPr>
            <a:r>
              <a:rPr lang="en-US" b="1" i="0" dirty="0">
                <a:solidFill>
                  <a:srgbClr val="000000"/>
                </a:solidFill>
                <a:effectLst/>
                <a:latin typeface="OpenSans"/>
              </a:rPr>
              <a:t>C</a:t>
            </a:r>
            <a:r>
              <a:rPr lang="vi-VN" b="1" i="0" dirty="0">
                <a:solidFill>
                  <a:srgbClr val="000000"/>
                </a:solidFill>
                <a:effectLst/>
                <a:latin typeface="OpenSans"/>
              </a:rPr>
              <a:t>uộc họp của chữ viết</a:t>
            </a:r>
            <a:endParaRPr lang="vi-VN" b="0" i="0" dirty="0">
              <a:solidFill>
                <a:srgbClr val="000000"/>
              </a:solidFill>
              <a:effectLst/>
              <a:latin typeface="OpenSans"/>
            </a:endParaRPr>
          </a:p>
          <a:p>
            <a:pPr marL="0" indent="0" algn="just">
              <a:buNone/>
            </a:pPr>
            <a:r>
              <a:rPr lang="vi-VN" sz="2000" b="0" i="0" dirty="0">
                <a:solidFill>
                  <a:srgbClr val="000000"/>
                </a:solidFill>
                <a:effectLst/>
                <a:latin typeface="OpenSans"/>
              </a:rPr>
              <a:t>Vừa tan học, các chữ cái và dấu câu đã ngồi lại họp. Bác chữ A dõng dạc mở đầu.</a:t>
            </a:r>
          </a:p>
          <a:p>
            <a:pPr marL="0" indent="0" algn="just">
              <a:buNone/>
            </a:pPr>
            <a:r>
              <a:rPr lang="en-US" sz="2000" b="0" i="0" dirty="0">
                <a:solidFill>
                  <a:srgbClr val="000000"/>
                </a:solidFill>
                <a:effectLst/>
                <a:latin typeface="OpenSans"/>
              </a:rPr>
              <a:t>- </a:t>
            </a:r>
            <a:r>
              <a:rPr lang="vi-VN" sz="2000" b="0" i="0" dirty="0">
                <a:solidFill>
                  <a:srgbClr val="000000"/>
                </a:solidFill>
                <a:effectLst/>
                <a:latin typeface="OpenSans"/>
              </a:rPr>
              <a:t>Thưa các bạn ! Hôm nay, chúng ta họp để tìm cách giúp đỡ em Hoàng. Hoàng  hoàn toàn không biết chấm câu. Có đoạn văn bạn viết thế này: “Chú lính bước vào đầu chú. Đội chiếc mũ sắt dưới chân. Đi đôi giày da trên trán lấm tấm mồ hôi”.</a:t>
            </a:r>
          </a:p>
          <a:p>
            <a:pPr marL="0" indent="0" algn="just">
              <a:buNone/>
            </a:pPr>
            <a:r>
              <a:rPr lang="vi-VN" sz="2000" b="0" i="0" dirty="0">
                <a:solidFill>
                  <a:srgbClr val="000000"/>
                </a:solidFill>
                <a:effectLst/>
                <a:latin typeface="OpenSans"/>
              </a:rPr>
              <a:t>Có tiếng xì xào :</a:t>
            </a:r>
          </a:p>
          <a:p>
            <a:pPr marL="0" indent="0" algn="just">
              <a:buNone/>
            </a:pPr>
            <a:r>
              <a:rPr lang="vi-VN" sz="2000" b="0" i="0" dirty="0">
                <a:solidFill>
                  <a:srgbClr val="000000"/>
                </a:solidFill>
                <a:effectLst/>
                <a:latin typeface="OpenSans"/>
              </a:rPr>
              <a:t>-</a:t>
            </a:r>
            <a:r>
              <a:rPr lang="en-US" sz="2000" b="0" i="0" dirty="0">
                <a:solidFill>
                  <a:srgbClr val="000000"/>
                </a:solidFill>
                <a:effectLst/>
                <a:latin typeface="OpenSans"/>
              </a:rPr>
              <a:t> </a:t>
            </a:r>
            <a:r>
              <a:rPr lang="vi-VN" sz="2000" b="0" i="0" dirty="0">
                <a:solidFill>
                  <a:srgbClr val="000000"/>
                </a:solidFill>
                <a:effectLst/>
                <a:latin typeface="OpenSans"/>
              </a:rPr>
              <a:t>Thế nghĩa là gì nhỉ ?</a:t>
            </a:r>
          </a:p>
          <a:p>
            <a:pPr marL="0" indent="0" algn="just">
              <a:buNone/>
            </a:pPr>
            <a:r>
              <a:rPr lang="vi-VN" sz="2000" b="0" i="0" dirty="0">
                <a:solidFill>
                  <a:srgbClr val="000000"/>
                </a:solidFill>
                <a:effectLst/>
                <a:latin typeface="OpenSans"/>
              </a:rPr>
              <a:t>- Nghĩa là thế này : "Chú lính bước vào. Đầu chú đội chiếc mũ. Dưới chân đi đôi giày da. Trên </a:t>
            </a:r>
            <a:r>
              <a:rPr lang="en-US" sz="2000" dirty="0">
                <a:solidFill>
                  <a:srgbClr val="000000"/>
                </a:solidFill>
                <a:latin typeface="OpenSans"/>
              </a:rPr>
              <a:t>tr</a:t>
            </a:r>
            <a:r>
              <a:rPr lang="vi-VN" sz="2000" b="0" i="0" dirty="0">
                <a:solidFill>
                  <a:srgbClr val="000000"/>
                </a:solidFill>
                <a:effectLst/>
                <a:latin typeface="OpenSans"/>
              </a:rPr>
              <a:t>án lấm tấm mồ hôi."</a:t>
            </a:r>
          </a:p>
          <a:p>
            <a:pPr marL="0" indent="0" algn="just">
              <a:buNone/>
            </a:pPr>
            <a:r>
              <a:rPr lang="vi-VN" sz="2000" b="0" i="0" dirty="0">
                <a:solidFill>
                  <a:srgbClr val="000000"/>
                </a:solidFill>
                <a:effectLst/>
                <a:latin typeface="OpenSans"/>
              </a:rPr>
              <a:t>Tiếng cười rộ lên. Dấu Chấm nói :</a:t>
            </a:r>
          </a:p>
          <a:p>
            <a:pPr marL="0" indent="0" algn="just">
              <a:buNone/>
            </a:pPr>
            <a:r>
              <a:rPr lang="vi-VN" sz="2000" b="0" i="0" dirty="0">
                <a:solidFill>
                  <a:srgbClr val="000000"/>
                </a:solidFill>
                <a:effectLst/>
                <a:latin typeface="OpenSans"/>
              </a:rPr>
              <a:t>- Theo tôi, tất cả là do cậu này chẳng bao giờ để ý đến dấu câu. Mỏi tay chỗ nào, cậu ta chấm chỗ ấy.</a:t>
            </a:r>
          </a:p>
          <a:p>
            <a:pPr marL="0" indent="0" algn="just">
              <a:buNone/>
            </a:pPr>
            <a:r>
              <a:rPr lang="vi-VN" sz="2000" b="0" i="0" dirty="0">
                <a:solidFill>
                  <a:srgbClr val="000000"/>
                </a:solidFill>
                <a:effectLst/>
                <a:latin typeface="OpenSans"/>
              </a:rPr>
              <a:t>Cả mấy dấu câu đều lắc đầu :</a:t>
            </a:r>
          </a:p>
          <a:p>
            <a:pPr marL="0" indent="0" algn="just">
              <a:buNone/>
            </a:pPr>
            <a:r>
              <a:rPr lang="vi-VN" sz="2000" b="0" i="0" dirty="0">
                <a:solidFill>
                  <a:srgbClr val="000000"/>
                </a:solidFill>
                <a:effectLst/>
                <a:latin typeface="OpenSans"/>
              </a:rPr>
              <a:t>- Ẩu thế nhỉ !</a:t>
            </a:r>
          </a:p>
          <a:p>
            <a:pPr marL="0" indent="0" algn="just">
              <a:buNone/>
            </a:pPr>
            <a:r>
              <a:rPr lang="vi-VN" sz="2000" b="0" i="0" dirty="0">
                <a:solidFill>
                  <a:srgbClr val="000000"/>
                </a:solidFill>
                <a:effectLst/>
                <a:latin typeface="OpenSans"/>
              </a:rPr>
              <a:t>Bác chữ A đề nghị :</a:t>
            </a:r>
          </a:p>
          <a:p>
            <a:pPr marL="0" indent="0" algn="just">
              <a:buNone/>
            </a:pPr>
            <a:r>
              <a:rPr lang="vi-VN" sz="2000" b="0" i="0" dirty="0">
                <a:solidFill>
                  <a:srgbClr val="000000"/>
                </a:solidFill>
                <a:effectLst/>
                <a:latin typeface="OpenSans"/>
              </a:rPr>
              <a:t>-</a:t>
            </a:r>
            <a:r>
              <a:rPr lang="en-US" sz="2000" b="0" i="0" dirty="0">
                <a:solidFill>
                  <a:srgbClr val="000000"/>
                </a:solidFill>
                <a:effectLst/>
                <a:latin typeface="OpenSans"/>
              </a:rPr>
              <a:t> </a:t>
            </a:r>
            <a:r>
              <a:rPr lang="vi-VN" sz="2000" b="0" i="0" dirty="0">
                <a:solidFill>
                  <a:srgbClr val="000000"/>
                </a:solidFill>
                <a:effectLst/>
                <a:latin typeface="OpenSans"/>
              </a:rPr>
              <a:t>Từ nay, mỗi khi em Hoàng định chấm câu, anh Dấu Chấm cần yêu cầu Hoàng đọc lại nội dung câu văn một lần nữa đã. Được không nào ?</a:t>
            </a:r>
          </a:p>
          <a:p>
            <a:pPr marL="0" indent="0" algn="r">
              <a:buNone/>
            </a:pPr>
            <a:r>
              <a:rPr lang="vi-VN" sz="2000" b="0" i="0" dirty="0">
                <a:solidFill>
                  <a:srgbClr val="000000"/>
                </a:solidFill>
                <a:effectLst/>
                <a:latin typeface="OpenSans"/>
              </a:rPr>
              <a:t>Phỏng theo </a:t>
            </a:r>
            <a:r>
              <a:rPr lang="vi-VN" sz="2000" b="1" i="0" dirty="0">
                <a:solidFill>
                  <a:srgbClr val="000000"/>
                </a:solidFill>
                <a:effectLst/>
                <a:latin typeface="OpenSans"/>
              </a:rPr>
              <a:t>TRẦN NINH HỒ</a:t>
            </a:r>
            <a:endParaRPr lang="vi-VN" sz="2000" b="0" i="0" dirty="0">
              <a:solidFill>
                <a:srgbClr val="000000"/>
              </a:solidFill>
              <a:effectLst/>
              <a:latin typeface="OpenSans"/>
            </a:endParaRPr>
          </a:p>
        </p:txBody>
      </p:sp>
      <p:sp>
        <p:nvSpPr>
          <p:cNvPr id="4" name="TextBox 3">
            <a:extLst>
              <a:ext uri="{FF2B5EF4-FFF2-40B4-BE49-F238E27FC236}">
                <a16:creationId xmlns:a16="http://schemas.microsoft.com/office/drawing/2014/main" id="{89B527E2-23DF-42D6-9073-100AEFD42C69}"/>
              </a:ext>
            </a:extLst>
          </p:cNvPr>
          <p:cNvSpPr txBox="1"/>
          <p:nvPr/>
        </p:nvSpPr>
        <p:spPr>
          <a:xfrm>
            <a:off x="513708" y="133564"/>
            <a:ext cx="5876818" cy="461665"/>
          </a:xfrm>
          <a:prstGeom prst="rect">
            <a:avLst/>
          </a:prstGeom>
          <a:noFill/>
        </p:spPr>
        <p:txBody>
          <a:bodyPr wrap="square" rtlCol="0">
            <a:spAutoFit/>
          </a:bodyPr>
          <a:lstStyle/>
          <a:p>
            <a:r>
              <a:rPr lang="en-US" sz="2400" b="1" dirty="0">
                <a:solidFill>
                  <a:schemeClr val="accent1"/>
                </a:solidFill>
              </a:rPr>
              <a:t>2. Nghe </a:t>
            </a:r>
            <a:r>
              <a:rPr lang="en-US" sz="2400" b="1" dirty="0" err="1">
                <a:solidFill>
                  <a:schemeClr val="accent1"/>
                </a:solidFill>
              </a:rPr>
              <a:t>thầy</a:t>
            </a:r>
            <a:r>
              <a:rPr lang="en-US" sz="2400" b="1" dirty="0">
                <a:solidFill>
                  <a:schemeClr val="accent1"/>
                </a:solidFill>
              </a:rPr>
              <a:t> </a:t>
            </a:r>
            <a:r>
              <a:rPr lang="en-US" sz="2400" b="1" dirty="0" err="1">
                <a:solidFill>
                  <a:schemeClr val="accent1"/>
                </a:solidFill>
              </a:rPr>
              <a:t>cô</a:t>
            </a:r>
            <a:r>
              <a:rPr lang="en-US" sz="2400" b="1" dirty="0">
                <a:solidFill>
                  <a:schemeClr val="accent1"/>
                </a:solidFill>
              </a:rPr>
              <a:t> </a:t>
            </a:r>
            <a:r>
              <a:rPr lang="en-US" sz="2400" b="1" dirty="0" err="1">
                <a:solidFill>
                  <a:schemeClr val="accent1"/>
                </a:solidFill>
              </a:rPr>
              <a:t>đọc</a:t>
            </a:r>
            <a:r>
              <a:rPr lang="en-US" sz="2400" b="1" dirty="0">
                <a:solidFill>
                  <a:schemeClr val="accent1"/>
                </a:solidFill>
              </a:rPr>
              <a:t> </a:t>
            </a:r>
            <a:r>
              <a:rPr lang="en-US" sz="2400" b="1" dirty="0" err="1">
                <a:solidFill>
                  <a:schemeClr val="accent1"/>
                </a:solidFill>
              </a:rPr>
              <a:t>bài</a:t>
            </a:r>
            <a:r>
              <a:rPr lang="en-US" sz="2400" b="1" dirty="0">
                <a:solidFill>
                  <a:schemeClr val="accent1"/>
                </a:solidFill>
              </a:rPr>
              <a:t> </a:t>
            </a:r>
            <a:r>
              <a:rPr lang="en-US" sz="2400" b="1" dirty="0" err="1">
                <a:solidFill>
                  <a:schemeClr val="accent1"/>
                </a:solidFill>
              </a:rPr>
              <a:t>sau</a:t>
            </a:r>
            <a:r>
              <a:rPr lang="en-US" sz="2400" b="1" dirty="0">
                <a:solidFill>
                  <a:schemeClr val="accent1"/>
                </a:solidFill>
              </a:rPr>
              <a:t> :</a:t>
            </a:r>
          </a:p>
        </p:txBody>
      </p:sp>
    </p:spTree>
    <p:extLst>
      <p:ext uri="{BB962C8B-B14F-4D97-AF65-F5344CB8AC3E}">
        <p14:creationId xmlns:p14="http://schemas.microsoft.com/office/powerpoint/2010/main" val="334261387"/>
      </p:ext>
    </p:extLst>
  </p:cSld>
  <p:clrMapOvr>
    <a:masterClrMapping/>
  </p:clrMapOvr>
  <mc:AlternateContent xmlns:mc="http://schemas.openxmlformats.org/markup-compatibility/2006" xmlns:p14="http://schemas.microsoft.com/office/powerpoint/2010/main">
    <mc:Choice Requires="p14">
      <p:transition spd="slow" p14:dur="2000" advTm="31091"/>
    </mc:Choice>
    <mc:Fallback xmlns="">
      <p:transition spd="slow" advTm="3109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6FF19C-1788-49F3-90B8-D9B86C564CE7}"/>
              </a:ext>
            </a:extLst>
          </p:cNvPr>
          <p:cNvSpPr txBox="1"/>
          <p:nvPr/>
        </p:nvSpPr>
        <p:spPr>
          <a:xfrm>
            <a:off x="1849349" y="1479479"/>
            <a:ext cx="8712485" cy="3785652"/>
          </a:xfrm>
          <a:prstGeom prst="rect">
            <a:avLst/>
          </a:prstGeom>
          <a:noFill/>
        </p:spPr>
        <p:txBody>
          <a:bodyPr wrap="square" rtlCol="0">
            <a:spAutoFit/>
          </a:bodyPr>
          <a:lstStyle/>
          <a:p>
            <a:pPr algn="l"/>
            <a:r>
              <a:rPr lang="en-US" sz="2400" b="1" i="0" dirty="0">
                <a:solidFill>
                  <a:srgbClr val="00B050"/>
                </a:solidFill>
                <a:effectLst/>
                <a:latin typeface="Open Sans" panose="020B0606030504020204" pitchFamily="34" charset="0"/>
              </a:rPr>
              <a:t>3. </a:t>
            </a:r>
            <a:r>
              <a:rPr lang="en-US" sz="2400" b="1" i="0" dirty="0" err="1">
                <a:solidFill>
                  <a:srgbClr val="00B050"/>
                </a:solidFill>
                <a:effectLst/>
                <a:latin typeface="Open Sans" panose="020B0606030504020204" pitchFamily="34" charset="0"/>
              </a:rPr>
              <a:t>Luyện</a:t>
            </a:r>
            <a:r>
              <a:rPr lang="en-US" sz="2400" b="1" i="0" dirty="0">
                <a:solidFill>
                  <a:srgbClr val="00B050"/>
                </a:solidFill>
                <a:effectLst/>
                <a:latin typeface="Open Sans" panose="020B0606030504020204" pitchFamily="34" charset="0"/>
              </a:rPr>
              <a:t> </a:t>
            </a:r>
            <a:r>
              <a:rPr lang="en-US" sz="2400" b="1" i="0" dirty="0" err="1">
                <a:solidFill>
                  <a:srgbClr val="00B050"/>
                </a:solidFill>
                <a:effectLst/>
                <a:latin typeface="Open Sans" panose="020B0606030504020204" pitchFamily="34" charset="0"/>
              </a:rPr>
              <a:t>đọc</a:t>
            </a:r>
            <a:r>
              <a:rPr lang="en-US" sz="2400" b="1" i="0" dirty="0">
                <a:solidFill>
                  <a:srgbClr val="00B050"/>
                </a:solidFill>
                <a:effectLst/>
                <a:latin typeface="Open Sans" panose="020B0606030504020204" pitchFamily="34" charset="0"/>
              </a:rPr>
              <a:t>.</a:t>
            </a:r>
          </a:p>
          <a:p>
            <a:pPr algn="l"/>
            <a:endParaRPr lang="vi-VN" sz="2400" b="0" i="0" dirty="0">
              <a:solidFill>
                <a:srgbClr val="000000"/>
              </a:solidFill>
              <a:effectLst/>
              <a:latin typeface="Open Sans" panose="020B0606030504020204" pitchFamily="34" charset="0"/>
            </a:endParaRPr>
          </a:p>
          <a:p>
            <a:pPr algn="l"/>
            <a:r>
              <a:rPr lang="en-US" sz="2400" b="0" i="0" dirty="0" err="1">
                <a:solidFill>
                  <a:schemeClr val="tx2">
                    <a:lumMod val="60000"/>
                    <a:lumOff val="40000"/>
                  </a:schemeClr>
                </a:solidFill>
                <a:effectLst/>
                <a:latin typeface="Open Sans" panose="020B0606030504020204" pitchFamily="34" charset="0"/>
              </a:rPr>
              <a:t>Mỗi</a:t>
            </a:r>
            <a:r>
              <a:rPr lang="en-US" sz="2400" b="0" i="0" dirty="0">
                <a:solidFill>
                  <a:schemeClr val="tx2">
                    <a:lumMod val="60000"/>
                    <a:lumOff val="40000"/>
                  </a:schemeClr>
                </a:solidFill>
                <a:effectLst/>
                <a:latin typeface="Open Sans" panose="020B0606030504020204" pitchFamily="34" charset="0"/>
              </a:rPr>
              <a:t> </a:t>
            </a:r>
            <a:r>
              <a:rPr lang="en-US" sz="2400" b="0" i="0" dirty="0" err="1">
                <a:solidFill>
                  <a:schemeClr val="tx2">
                    <a:lumMod val="60000"/>
                    <a:lumOff val="40000"/>
                  </a:schemeClr>
                </a:solidFill>
                <a:effectLst/>
                <a:latin typeface="Open Sans" panose="020B0606030504020204" pitchFamily="34" charset="0"/>
              </a:rPr>
              <a:t>bạn</a:t>
            </a:r>
            <a:r>
              <a:rPr lang="en-US" sz="2400" b="0" i="0" dirty="0">
                <a:solidFill>
                  <a:schemeClr val="tx2">
                    <a:lumMod val="60000"/>
                    <a:lumOff val="40000"/>
                  </a:schemeClr>
                </a:solidFill>
                <a:effectLst/>
                <a:latin typeface="Open Sans" panose="020B0606030504020204" pitchFamily="34" charset="0"/>
              </a:rPr>
              <a:t> </a:t>
            </a:r>
            <a:r>
              <a:rPr lang="en-US" sz="2400" b="0" i="0" dirty="0" err="1">
                <a:solidFill>
                  <a:schemeClr val="tx2">
                    <a:lumMod val="60000"/>
                    <a:lumOff val="40000"/>
                  </a:schemeClr>
                </a:solidFill>
                <a:effectLst/>
                <a:latin typeface="Open Sans" panose="020B0606030504020204" pitchFamily="34" charset="0"/>
              </a:rPr>
              <a:t>đọc</a:t>
            </a:r>
            <a:r>
              <a:rPr lang="en-US" sz="2400" b="0" i="0" dirty="0">
                <a:solidFill>
                  <a:schemeClr val="tx2">
                    <a:lumMod val="60000"/>
                    <a:lumOff val="40000"/>
                  </a:schemeClr>
                </a:solidFill>
                <a:effectLst/>
                <a:latin typeface="Open Sans" panose="020B0606030504020204" pitchFamily="34" charset="0"/>
              </a:rPr>
              <a:t> </a:t>
            </a:r>
            <a:r>
              <a:rPr lang="en-US" sz="2400" b="0" i="0" dirty="0" err="1">
                <a:solidFill>
                  <a:schemeClr val="tx2">
                    <a:lumMod val="60000"/>
                    <a:lumOff val="40000"/>
                  </a:schemeClr>
                </a:solidFill>
                <a:effectLst/>
                <a:latin typeface="Open Sans" panose="020B0606030504020204" pitchFamily="34" charset="0"/>
              </a:rPr>
              <a:t>một</a:t>
            </a:r>
            <a:r>
              <a:rPr lang="en-US" sz="2400" b="0" i="0" dirty="0">
                <a:solidFill>
                  <a:schemeClr val="tx2">
                    <a:lumMod val="60000"/>
                    <a:lumOff val="40000"/>
                  </a:schemeClr>
                </a:solidFill>
                <a:effectLst/>
                <a:latin typeface="Open Sans" panose="020B0606030504020204" pitchFamily="34" charset="0"/>
              </a:rPr>
              <a:t> </a:t>
            </a:r>
            <a:r>
              <a:rPr lang="en-US" sz="2400" b="0" i="0" dirty="0" err="1">
                <a:solidFill>
                  <a:schemeClr val="tx2">
                    <a:lumMod val="60000"/>
                    <a:lumOff val="40000"/>
                  </a:schemeClr>
                </a:solidFill>
                <a:effectLst/>
                <a:latin typeface="Open Sans" panose="020B0606030504020204" pitchFamily="34" charset="0"/>
              </a:rPr>
              <a:t>đoạn</a:t>
            </a:r>
            <a:r>
              <a:rPr lang="en-US" sz="2400" dirty="0">
                <a:solidFill>
                  <a:schemeClr val="tx2">
                    <a:lumMod val="60000"/>
                    <a:lumOff val="40000"/>
                  </a:schemeClr>
                </a:solidFill>
                <a:latin typeface="Open Sans" panose="020B0606030504020204" pitchFamily="34" charset="0"/>
              </a:rPr>
              <a:t>, </a:t>
            </a:r>
            <a:r>
              <a:rPr lang="en-US" sz="2400" dirty="0" err="1">
                <a:solidFill>
                  <a:schemeClr val="tx2">
                    <a:lumMod val="60000"/>
                    <a:lumOff val="40000"/>
                  </a:schemeClr>
                </a:solidFill>
                <a:latin typeface="Open Sans" panose="020B0606030504020204" pitchFamily="34" charset="0"/>
              </a:rPr>
              <a:t>tiếp</a:t>
            </a:r>
            <a:r>
              <a:rPr lang="en-US" sz="2400" dirty="0">
                <a:solidFill>
                  <a:schemeClr val="tx2">
                    <a:lumMod val="60000"/>
                    <a:lumOff val="40000"/>
                  </a:schemeClr>
                </a:solidFill>
                <a:latin typeface="Open Sans" panose="020B0606030504020204" pitchFamily="34" charset="0"/>
              </a:rPr>
              <a:t> </a:t>
            </a:r>
            <a:r>
              <a:rPr lang="en-US" sz="2400" dirty="0" err="1">
                <a:solidFill>
                  <a:schemeClr val="tx2">
                    <a:lumMod val="60000"/>
                    <a:lumOff val="40000"/>
                  </a:schemeClr>
                </a:solidFill>
                <a:latin typeface="Open Sans" panose="020B0606030504020204" pitchFamily="34" charset="0"/>
              </a:rPr>
              <a:t>nối</a:t>
            </a:r>
            <a:r>
              <a:rPr lang="en-US" sz="2400" dirty="0">
                <a:solidFill>
                  <a:schemeClr val="tx2">
                    <a:lumMod val="60000"/>
                    <a:lumOff val="40000"/>
                  </a:schemeClr>
                </a:solidFill>
                <a:latin typeface="Open Sans" panose="020B0606030504020204" pitchFamily="34" charset="0"/>
              </a:rPr>
              <a:t> </a:t>
            </a:r>
            <a:r>
              <a:rPr lang="en-US" sz="2400" dirty="0" err="1">
                <a:solidFill>
                  <a:schemeClr val="tx2">
                    <a:lumMod val="60000"/>
                    <a:lumOff val="40000"/>
                  </a:schemeClr>
                </a:solidFill>
                <a:latin typeface="Open Sans" panose="020B0606030504020204" pitchFamily="34" charset="0"/>
              </a:rPr>
              <a:t>nhau</a:t>
            </a:r>
            <a:r>
              <a:rPr lang="en-US" sz="2400" dirty="0">
                <a:solidFill>
                  <a:schemeClr val="tx2">
                    <a:lumMod val="60000"/>
                    <a:lumOff val="40000"/>
                  </a:schemeClr>
                </a:solidFill>
                <a:latin typeface="Open Sans" panose="020B0606030504020204" pitchFamily="34" charset="0"/>
              </a:rPr>
              <a:t> </a:t>
            </a:r>
            <a:r>
              <a:rPr lang="en-US" sz="2400" dirty="0" err="1">
                <a:solidFill>
                  <a:schemeClr val="tx2">
                    <a:lumMod val="60000"/>
                    <a:lumOff val="40000"/>
                  </a:schemeClr>
                </a:solidFill>
                <a:latin typeface="Open Sans" panose="020B0606030504020204" pitchFamily="34" charset="0"/>
              </a:rPr>
              <a:t>đến</a:t>
            </a:r>
            <a:r>
              <a:rPr lang="en-US" sz="2400" dirty="0">
                <a:solidFill>
                  <a:schemeClr val="tx2">
                    <a:lumMod val="60000"/>
                    <a:lumOff val="40000"/>
                  </a:schemeClr>
                </a:solidFill>
                <a:latin typeface="Open Sans" panose="020B0606030504020204" pitchFamily="34" charset="0"/>
              </a:rPr>
              <a:t> </a:t>
            </a:r>
            <a:r>
              <a:rPr lang="en-US" sz="2400" dirty="0" err="1">
                <a:solidFill>
                  <a:schemeClr val="tx2">
                    <a:lumMod val="60000"/>
                    <a:lumOff val="40000"/>
                  </a:schemeClr>
                </a:solidFill>
                <a:latin typeface="Open Sans" panose="020B0606030504020204" pitchFamily="34" charset="0"/>
              </a:rPr>
              <a:t>hết</a:t>
            </a:r>
            <a:r>
              <a:rPr lang="en-US" sz="2400" dirty="0">
                <a:solidFill>
                  <a:schemeClr val="tx2">
                    <a:lumMod val="60000"/>
                    <a:lumOff val="40000"/>
                  </a:schemeClr>
                </a:solidFill>
                <a:latin typeface="Open Sans" panose="020B0606030504020204" pitchFamily="34" charset="0"/>
              </a:rPr>
              <a:t> </a:t>
            </a:r>
            <a:r>
              <a:rPr lang="en-US" sz="2400" dirty="0" err="1">
                <a:solidFill>
                  <a:schemeClr val="tx2">
                    <a:lumMod val="60000"/>
                    <a:lumOff val="40000"/>
                  </a:schemeClr>
                </a:solidFill>
                <a:latin typeface="Open Sans" panose="020B0606030504020204" pitchFamily="34" charset="0"/>
              </a:rPr>
              <a:t>bài</a:t>
            </a:r>
            <a:r>
              <a:rPr lang="en-US" sz="2400" dirty="0">
                <a:solidFill>
                  <a:schemeClr val="tx2">
                    <a:lumMod val="60000"/>
                    <a:lumOff val="40000"/>
                  </a:schemeClr>
                </a:solidFill>
                <a:latin typeface="Open Sans" panose="020B0606030504020204" pitchFamily="34" charset="0"/>
              </a:rPr>
              <a:t>.</a:t>
            </a:r>
          </a:p>
          <a:p>
            <a:pPr marL="342900" indent="-342900" algn="l">
              <a:buFontTx/>
              <a:buChar char="-"/>
            </a:pPr>
            <a:r>
              <a:rPr lang="en-US" sz="2400" dirty="0" err="1">
                <a:solidFill>
                  <a:schemeClr val="tx2">
                    <a:lumMod val="60000"/>
                    <a:lumOff val="40000"/>
                  </a:schemeClr>
                </a:solidFill>
                <a:latin typeface="Open Sans" panose="020B0606030504020204" pitchFamily="34" charset="0"/>
              </a:rPr>
              <a:t>Đoạn</a:t>
            </a:r>
            <a:r>
              <a:rPr lang="en-US" sz="2400" dirty="0">
                <a:solidFill>
                  <a:schemeClr val="tx2">
                    <a:lumMod val="60000"/>
                    <a:lumOff val="40000"/>
                  </a:schemeClr>
                </a:solidFill>
                <a:latin typeface="Open Sans" panose="020B0606030504020204" pitchFamily="34" charset="0"/>
              </a:rPr>
              <a:t> 1 : </a:t>
            </a:r>
            <a:r>
              <a:rPr lang="en-US" sz="2400" dirty="0" err="1">
                <a:solidFill>
                  <a:schemeClr val="tx2">
                    <a:lumMod val="60000"/>
                    <a:lumOff val="40000"/>
                  </a:schemeClr>
                </a:solidFill>
                <a:latin typeface="Open Sans" panose="020B0606030504020204" pitchFamily="34" charset="0"/>
              </a:rPr>
              <a:t>từ</a:t>
            </a:r>
            <a:r>
              <a:rPr lang="en-US" sz="2400" dirty="0">
                <a:solidFill>
                  <a:schemeClr val="tx2">
                    <a:lumMod val="60000"/>
                    <a:lumOff val="40000"/>
                  </a:schemeClr>
                </a:solidFill>
                <a:latin typeface="Open Sans" panose="020B0606030504020204" pitchFamily="34" charset="0"/>
              </a:rPr>
              <a:t> </a:t>
            </a:r>
            <a:r>
              <a:rPr lang="en-US" sz="2400" dirty="0" err="1">
                <a:solidFill>
                  <a:schemeClr val="tx2">
                    <a:lumMod val="60000"/>
                    <a:lumOff val="40000"/>
                  </a:schemeClr>
                </a:solidFill>
                <a:latin typeface="Open Sans" panose="020B0606030504020204" pitchFamily="34" charset="0"/>
              </a:rPr>
              <a:t>đầu</a:t>
            </a:r>
            <a:r>
              <a:rPr lang="en-US" sz="2400" dirty="0">
                <a:solidFill>
                  <a:schemeClr val="tx2">
                    <a:lumMod val="60000"/>
                    <a:lumOff val="40000"/>
                  </a:schemeClr>
                </a:solidFill>
                <a:latin typeface="Open Sans" panose="020B0606030504020204" pitchFamily="34" charset="0"/>
              </a:rPr>
              <a:t> </a:t>
            </a:r>
            <a:r>
              <a:rPr lang="en-US" sz="2400" dirty="0" err="1">
                <a:solidFill>
                  <a:schemeClr val="tx2">
                    <a:lumMod val="60000"/>
                    <a:lumOff val="40000"/>
                  </a:schemeClr>
                </a:solidFill>
                <a:latin typeface="Open Sans" panose="020B0606030504020204" pitchFamily="34" charset="0"/>
              </a:rPr>
              <a:t>đến</a:t>
            </a:r>
            <a:r>
              <a:rPr lang="en-US" sz="2400"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Đi</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đôi</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giày</a:t>
            </a:r>
            <a:r>
              <a:rPr lang="en-US" sz="2400" i="1" dirty="0">
                <a:solidFill>
                  <a:schemeClr val="tx2">
                    <a:lumMod val="60000"/>
                    <a:lumOff val="40000"/>
                  </a:schemeClr>
                </a:solidFill>
                <a:latin typeface="Open Sans" panose="020B0606030504020204" pitchFamily="34" charset="0"/>
              </a:rPr>
              <a:t> da </a:t>
            </a:r>
            <a:r>
              <a:rPr lang="en-US" sz="2400" i="1" dirty="0" err="1">
                <a:solidFill>
                  <a:schemeClr val="tx2">
                    <a:lumMod val="60000"/>
                    <a:lumOff val="40000"/>
                  </a:schemeClr>
                </a:solidFill>
                <a:latin typeface="Open Sans" panose="020B0606030504020204" pitchFamily="34" charset="0"/>
              </a:rPr>
              <a:t>trên</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trán</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lấm</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tấm</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mồ</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hôi</a:t>
            </a:r>
            <a:r>
              <a:rPr lang="en-US" sz="2400" i="1" dirty="0">
                <a:solidFill>
                  <a:schemeClr val="tx2">
                    <a:lumMod val="60000"/>
                    <a:lumOff val="40000"/>
                  </a:schemeClr>
                </a:solidFill>
                <a:latin typeface="Open Sans" panose="020B0606030504020204" pitchFamily="34" charset="0"/>
              </a:rPr>
              <a:t>.</a:t>
            </a:r>
          </a:p>
          <a:p>
            <a:pPr marL="342900" indent="-342900" algn="l">
              <a:buFontTx/>
              <a:buChar char="-"/>
            </a:pPr>
            <a:r>
              <a:rPr lang="en-US" sz="2400" dirty="0" err="1">
                <a:solidFill>
                  <a:schemeClr val="tx2">
                    <a:lumMod val="60000"/>
                    <a:lumOff val="40000"/>
                  </a:schemeClr>
                </a:solidFill>
                <a:latin typeface="Open Sans" panose="020B0606030504020204" pitchFamily="34" charset="0"/>
              </a:rPr>
              <a:t>Đoạn</a:t>
            </a:r>
            <a:r>
              <a:rPr lang="en-US" sz="2400" dirty="0">
                <a:solidFill>
                  <a:schemeClr val="tx2">
                    <a:lumMod val="60000"/>
                    <a:lumOff val="40000"/>
                  </a:schemeClr>
                </a:solidFill>
                <a:latin typeface="Open Sans" panose="020B0606030504020204" pitchFamily="34" charset="0"/>
              </a:rPr>
              <a:t> 2 : </a:t>
            </a:r>
            <a:r>
              <a:rPr lang="en-US" sz="2400" dirty="0" err="1">
                <a:solidFill>
                  <a:schemeClr val="tx2">
                    <a:lumMod val="60000"/>
                    <a:lumOff val="40000"/>
                  </a:schemeClr>
                </a:solidFill>
                <a:latin typeface="Open Sans" panose="020B0606030504020204" pitchFamily="34" charset="0"/>
              </a:rPr>
              <a:t>từ</a:t>
            </a:r>
            <a:r>
              <a:rPr lang="en-US" sz="2400"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Có</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tiếng</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xì</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xào</a:t>
            </a:r>
            <a:r>
              <a:rPr lang="en-US" sz="2400" i="1" dirty="0">
                <a:solidFill>
                  <a:schemeClr val="tx2">
                    <a:lumMod val="60000"/>
                    <a:lumOff val="40000"/>
                  </a:schemeClr>
                </a:solidFill>
                <a:latin typeface="Open Sans" panose="020B0606030504020204" pitchFamily="34" charset="0"/>
              </a:rPr>
              <a:t> </a:t>
            </a:r>
            <a:r>
              <a:rPr lang="en-US" sz="2400" dirty="0">
                <a:solidFill>
                  <a:schemeClr val="tx2">
                    <a:lumMod val="60000"/>
                    <a:lumOff val="40000"/>
                  </a:schemeClr>
                </a:solidFill>
                <a:latin typeface="Open Sans" panose="020B0606030504020204" pitchFamily="34" charset="0"/>
              </a:rPr>
              <a:t>… </a:t>
            </a:r>
            <a:r>
              <a:rPr lang="en-US" sz="2400" dirty="0" err="1">
                <a:solidFill>
                  <a:schemeClr val="tx2">
                    <a:lumMod val="60000"/>
                    <a:lumOff val="40000"/>
                  </a:schemeClr>
                </a:solidFill>
                <a:latin typeface="Open Sans" panose="020B0606030504020204" pitchFamily="34" charset="0"/>
              </a:rPr>
              <a:t>đến</a:t>
            </a:r>
            <a:r>
              <a:rPr lang="en-US" sz="2400"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Trên</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trán</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lấm</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tấm</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mồ</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hôi</a:t>
            </a:r>
            <a:r>
              <a:rPr lang="en-US" sz="2400" i="1" dirty="0">
                <a:solidFill>
                  <a:schemeClr val="tx2">
                    <a:lumMod val="60000"/>
                    <a:lumOff val="40000"/>
                  </a:schemeClr>
                </a:solidFill>
                <a:latin typeface="Open Sans" panose="020B0606030504020204" pitchFamily="34" charset="0"/>
              </a:rPr>
              <a:t>.</a:t>
            </a:r>
          </a:p>
          <a:p>
            <a:pPr marL="342900" indent="-342900" algn="l">
              <a:buFontTx/>
              <a:buChar char="-"/>
            </a:pPr>
            <a:r>
              <a:rPr lang="en-US" sz="2400" dirty="0" err="1">
                <a:solidFill>
                  <a:schemeClr val="tx2">
                    <a:lumMod val="60000"/>
                    <a:lumOff val="40000"/>
                  </a:schemeClr>
                </a:solidFill>
                <a:latin typeface="Open Sans" panose="020B0606030504020204" pitchFamily="34" charset="0"/>
              </a:rPr>
              <a:t>Đoạn</a:t>
            </a:r>
            <a:r>
              <a:rPr lang="en-US" sz="2400" dirty="0">
                <a:solidFill>
                  <a:schemeClr val="tx2">
                    <a:lumMod val="60000"/>
                    <a:lumOff val="40000"/>
                  </a:schemeClr>
                </a:solidFill>
                <a:latin typeface="Open Sans" panose="020B0606030504020204" pitchFamily="34" charset="0"/>
              </a:rPr>
              <a:t> 3 : </a:t>
            </a:r>
            <a:r>
              <a:rPr lang="en-US" sz="2400" dirty="0" err="1">
                <a:solidFill>
                  <a:schemeClr val="tx2">
                    <a:lumMod val="60000"/>
                    <a:lumOff val="40000"/>
                  </a:schemeClr>
                </a:solidFill>
                <a:latin typeface="Open Sans" panose="020B0606030504020204" pitchFamily="34" charset="0"/>
              </a:rPr>
              <a:t>từ</a:t>
            </a:r>
            <a:r>
              <a:rPr lang="en-US" sz="2400"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Tiếng</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cười</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rộ</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lên</a:t>
            </a:r>
            <a:r>
              <a:rPr lang="en-US" sz="2400" dirty="0">
                <a:solidFill>
                  <a:schemeClr val="tx2">
                    <a:lumMod val="60000"/>
                    <a:lumOff val="40000"/>
                  </a:schemeClr>
                </a:solidFill>
                <a:latin typeface="Open Sans" panose="020B0606030504020204" pitchFamily="34" charset="0"/>
              </a:rPr>
              <a:t> … </a:t>
            </a:r>
            <a:r>
              <a:rPr lang="en-US" sz="2400" dirty="0" err="1">
                <a:solidFill>
                  <a:schemeClr val="tx2">
                    <a:lumMod val="60000"/>
                    <a:lumOff val="40000"/>
                  </a:schemeClr>
                </a:solidFill>
                <a:latin typeface="Open Sans" panose="020B0606030504020204" pitchFamily="34" charset="0"/>
              </a:rPr>
              <a:t>đến</a:t>
            </a:r>
            <a:r>
              <a:rPr lang="en-US" sz="2400"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Ẩu</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thế</a:t>
            </a:r>
            <a:r>
              <a:rPr lang="en-US" sz="2400" i="1" dirty="0">
                <a:solidFill>
                  <a:schemeClr val="tx2">
                    <a:lumMod val="60000"/>
                    <a:lumOff val="40000"/>
                  </a:schemeClr>
                </a:solidFill>
                <a:latin typeface="Open Sans" panose="020B0606030504020204" pitchFamily="34" charset="0"/>
              </a:rPr>
              <a:t> </a:t>
            </a:r>
            <a:r>
              <a:rPr lang="en-US" sz="2400" i="1" dirty="0" err="1">
                <a:solidFill>
                  <a:schemeClr val="tx2">
                    <a:lumMod val="60000"/>
                    <a:lumOff val="40000"/>
                  </a:schemeClr>
                </a:solidFill>
                <a:latin typeface="Open Sans" panose="020B0606030504020204" pitchFamily="34" charset="0"/>
              </a:rPr>
              <a:t>nhỉ</a:t>
            </a:r>
            <a:r>
              <a:rPr lang="en-US" sz="2400" i="1" dirty="0">
                <a:solidFill>
                  <a:schemeClr val="tx2">
                    <a:lumMod val="60000"/>
                    <a:lumOff val="40000"/>
                  </a:schemeClr>
                </a:solidFill>
                <a:latin typeface="Open Sans" panose="020B0606030504020204" pitchFamily="34" charset="0"/>
              </a:rPr>
              <a:t> !</a:t>
            </a:r>
          </a:p>
          <a:p>
            <a:pPr marL="342900" indent="-342900" algn="l">
              <a:buFontTx/>
              <a:buChar char="-"/>
            </a:pPr>
            <a:r>
              <a:rPr lang="en-US" sz="2400" dirty="0" err="1">
                <a:solidFill>
                  <a:schemeClr val="tx2">
                    <a:lumMod val="60000"/>
                    <a:lumOff val="40000"/>
                  </a:schemeClr>
                </a:solidFill>
                <a:latin typeface="Open Sans" panose="020B0606030504020204" pitchFamily="34" charset="0"/>
              </a:rPr>
              <a:t>Đoạn</a:t>
            </a:r>
            <a:r>
              <a:rPr lang="en-US" sz="2400" dirty="0">
                <a:solidFill>
                  <a:schemeClr val="tx2">
                    <a:lumMod val="60000"/>
                    <a:lumOff val="40000"/>
                  </a:schemeClr>
                </a:solidFill>
                <a:latin typeface="Open Sans" panose="020B0606030504020204" pitchFamily="34" charset="0"/>
              </a:rPr>
              <a:t> 4 : </a:t>
            </a:r>
            <a:r>
              <a:rPr lang="en-US" sz="2400" dirty="0" err="1">
                <a:solidFill>
                  <a:schemeClr val="tx2">
                    <a:lumMod val="60000"/>
                    <a:lumOff val="40000"/>
                  </a:schemeClr>
                </a:solidFill>
                <a:latin typeface="Open Sans" panose="020B0606030504020204" pitchFamily="34" charset="0"/>
              </a:rPr>
              <a:t>Còn</a:t>
            </a:r>
            <a:r>
              <a:rPr lang="en-US" sz="2400" dirty="0">
                <a:solidFill>
                  <a:schemeClr val="tx2">
                    <a:lumMod val="60000"/>
                    <a:lumOff val="40000"/>
                  </a:schemeClr>
                </a:solidFill>
                <a:latin typeface="Open Sans" panose="020B0606030504020204" pitchFamily="34" charset="0"/>
              </a:rPr>
              <a:t> </a:t>
            </a:r>
            <a:r>
              <a:rPr lang="en-US" sz="2400" dirty="0" err="1">
                <a:solidFill>
                  <a:schemeClr val="tx2">
                    <a:lumMod val="60000"/>
                    <a:lumOff val="40000"/>
                  </a:schemeClr>
                </a:solidFill>
                <a:latin typeface="Open Sans" panose="020B0606030504020204" pitchFamily="34" charset="0"/>
              </a:rPr>
              <a:t>lại</a:t>
            </a:r>
            <a:r>
              <a:rPr lang="en-US" sz="2400" dirty="0">
                <a:solidFill>
                  <a:schemeClr val="tx2">
                    <a:lumMod val="60000"/>
                    <a:lumOff val="40000"/>
                  </a:schemeClr>
                </a:solidFill>
                <a:latin typeface="Open Sans" panose="020B0606030504020204" pitchFamily="34" charset="0"/>
              </a:rPr>
              <a:t>.</a:t>
            </a:r>
            <a:endParaRPr lang="vi-VN" sz="2400" b="0" i="0" dirty="0">
              <a:solidFill>
                <a:schemeClr val="tx2">
                  <a:lumMod val="60000"/>
                  <a:lumOff val="40000"/>
                </a:schemeClr>
              </a:solidFill>
              <a:effectLst/>
              <a:latin typeface="Open Sans" panose="020B0606030504020204" pitchFamily="34" charset="0"/>
            </a:endParaRPr>
          </a:p>
          <a:p>
            <a:br>
              <a:rPr lang="vi-VN" sz="2400" b="0" i="0" dirty="0">
                <a:solidFill>
                  <a:srgbClr val="000000"/>
                </a:solidFill>
                <a:effectLst/>
                <a:latin typeface="OpenSans"/>
              </a:rPr>
            </a:br>
            <a:endParaRPr lang="en-US" sz="2400" dirty="0"/>
          </a:p>
        </p:txBody>
      </p:sp>
    </p:spTree>
    <p:custDataLst>
      <p:tags r:id="rId1"/>
    </p:custDataLst>
    <p:extLst>
      <p:ext uri="{BB962C8B-B14F-4D97-AF65-F5344CB8AC3E}">
        <p14:creationId xmlns:p14="http://schemas.microsoft.com/office/powerpoint/2010/main" val="869960994"/>
      </p:ext>
    </p:extLst>
  </p:cSld>
  <p:clrMapOvr>
    <a:masterClrMapping/>
  </p:clrMapOvr>
  <mc:AlternateContent xmlns:mc="http://schemas.openxmlformats.org/markup-compatibility/2006" xmlns:p14="http://schemas.microsoft.com/office/powerpoint/2010/main">
    <mc:Choice Requires="p14">
      <p:transition spd="slow" p14:dur="2000" advTm="35428"/>
    </mc:Choice>
    <mc:Fallback xmlns="">
      <p:transition spd="slow" advTm="354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0EC4C-7DE7-41D9-A785-BD0D225FF447}"/>
              </a:ext>
            </a:extLst>
          </p:cNvPr>
          <p:cNvSpPr>
            <a:spLocks noGrp="1"/>
          </p:cNvSpPr>
          <p:nvPr>
            <p:ph idx="1"/>
          </p:nvPr>
        </p:nvSpPr>
        <p:spPr>
          <a:xfrm>
            <a:off x="2172414" y="1368834"/>
            <a:ext cx="8558374" cy="5489166"/>
          </a:xfrm>
        </p:spPr>
        <p:txBody>
          <a:bodyPr>
            <a:normAutofit/>
          </a:bodyPr>
          <a:lstStyle/>
          <a:p>
            <a:pPr marL="0" indent="0" algn="l">
              <a:buNone/>
            </a:pPr>
            <a:r>
              <a:rPr lang="en-US" b="1" i="0" dirty="0">
                <a:solidFill>
                  <a:srgbClr val="1A0DAB"/>
                </a:solidFill>
                <a:effectLst/>
                <a:latin typeface="Open Sans" panose="020B0606030504020204" pitchFamily="34" charset="0"/>
              </a:rPr>
              <a:t>4. </a:t>
            </a:r>
            <a:r>
              <a:rPr lang="en-US" b="1" i="0" dirty="0" err="1">
                <a:solidFill>
                  <a:srgbClr val="1A0DAB"/>
                </a:solidFill>
                <a:effectLst/>
                <a:latin typeface="Open Sans" panose="020B0606030504020204" pitchFamily="34" charset="0"/>
              </a:rPr>
              <a:t>Thay</a:t>
            </a:r>
            <a:r>
              <a:rPr lang="en-US" b="1" i="0" dirty="0">
                <a:solidFill>
                  <a:srgbClr val="1A0DAB"/>
                </a:solidFill>
                <a:effectLst/>
                <a:latin typeface="Open Sans" panose="020B0606030504020204" pitchFamily="34" charset="0"/>
              </a:rPr>
              <a:t> </a:t>
            </a:r>
            <a:r>
              <a:rPr lang="en-US" b="1" i="0" dirty="0" err="1">
                <a:solidFill>
                  <a:srgbClr val="1A0DAB"/>
                </a:solidFill>
                <a:effectLst/>
                <a:latin typeface="Open Sans" panose="020B0606030504020204" pitchFamily="34" charset="0"/>
              </a:rPr>
              <a:t>nhau</a:t>
            </a:r>
            <a:r>
              <a:rPr lang="en-US" b="1" i="0" dirty="0">
                <a:solidFill>
                  <a:srgbClr val="1A0DAB"/>
                </a:solidFill>
                <a:effectLst/>
                <a:latin typeface="Open Sans" panose="020B0606030504020204" pitchFamily="34" charset="0"/>
              </a:rPr>
              <a:t> </a:t>
            </a:r>
            <a:r>
              <a:rPr lang="en-US" b="1" i="0" dirty="0" err="1">
                <a:solidFill>
                  <a:srgbClr val="1A0DAB"/>
                </a:solidFill>
                <a:effectLst/>
                <a:latin typeface="Open Sans" panose="020B0606030504020204" pitchFamily="34" charset="0"/>
              </a:rPr>
              <a:t>hỏi</a:t>
            </a:r>
            <a:r>
              <a:rPr lang="en-US" b="1" i="0" dirty="0">
                <a:solidFill>
                  <a:srgbClr val="1A0DAB"/>
                </a:solidFill>
                <a:effectLst/>
                <a:latin typeface="Open Sans" panose="020B0606030504020204" pitchFamily="34" charset="0"/>
              </a:rPr>
              <a:t> - </a:t>
            </a:r>
            <a:r>
              <a:rPr lang="en-US" b="1" i="0" dirty="0" err="1">
                <a:solidFill>
                  <a:srgbClr val="1A0DAB"/>
                </a:solidFill>
                <a:effectLst/>
                <a:latin typeface="Open Sans" panose="020B0606030504020204" pitchFamily="34" charset="0"/>
              </a:rPr>
              <a:t>đáp</a:t>
            </a:r>
            <a:r>
              <a:rPr lang="en-US" b="1" i="0" dirty="0">
                <a:solidFill>
                  <a:srgbClr val="1A0DAB"/>
                </a:solidFill>
                <a:effectLst/>
                <a:latin typeface="Open Sans" panose="020B0606030504020204" pitchFamily="34" charset="0"/>
              </a:rPr>
              <a:t>:</a:t>
            </a:r>
          </a:p>
          <a:p>
            <a:pPr marL="0" indent="0" algn="l">
              <a:buNone/>
            </a:pPr>
            <a:endParaRPr lang="en-US" b="0" i="0" dirty="0">
              <a:solidFill>
                <a:srgbClr val="1A0DAB"/>
              </a:solidFill>
              <a:effectLst/>
              <a:latin typeface="Open Sans" panose="020B0606030504020204" pitchFamily="34" charset="0"/>
            </a:endParaRPr>
          </a:p>
          <a:p>
            <a:pPr marL="0" indent="0" algn="l">
              <a:buNone/>
            </a:pPr>
            <a:r>
              <a:rPr lang="en-US" b="0" i="0" dirty="0" err="1">
                <a:solidFill>
                  <a:srgbClr val="1A0DAB"/>
                </a:solidFill>
                <a:effectLst/>
                <a:latin typeface="Open Sans" panose="020B0606030504020204" pitchFamily="34" charset="0"/>
              </a:rPr>
              <a:t>Hỏi</a:t>
            </a:r>
            <a:r>
              <a:rPr lang="en-US" b="0" i="0" dirty="0">
                <a:solidFill>
                  <a:srgbClr val="1A0DAB"/>
                </a:solidFill>
                <a:effectLst/>
                <a:latin typeface="Open Sans" panose="020B0606030504020204" pitchFamily="34" charset="0"/>
              </a:rPr>
              <a:t>: - </a:t>
            </a:r>
            <a:r>
              <a:rPr lang="en-US" b="0" i="0" dirty="0" err="1">
                <a:solidFill>
                  <a:srgbClr val="1A0DAB"/>
                </a:solidFill>
                <a:effectLst/>
                <a:latin typeface="Open Sans" panose="020B0606030504020204" pitchFamily="34" charset="0"/>
              </a:rPr>
              <a:t>Các</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chữ</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cái</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và</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dấu</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câu</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họp</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bàn</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việc</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gì</a:t>
            </a:r>
            <a:r>
              <a:rPr lang="en-US" b="0" i="0" dirty="0">
                <a:solidFill>
                  <a:srgbClr val="1A0DAB"/>
                </a:solidFill>
                <a:effectLst/>
                <a:latin typeface="Open Sans" panose="020B0606030504020204" pitchFamily="34" charset="0"/>
              </a:rPr>
              <a:t>?</a:t>
            </a:r>
          </a:p>
          <a:p>
            <a:pPr marL="0" indent="0" algn="l">
              <a:buNone/>
            </a:pPr>
            <a:r>
              <a:rPr lang="en-US" b="0" i="0" dirty="0" err="1">
                <a:solidFill>
                  <a:srgbClr val="1A0DAB"/>
                </a:solidFill>
                <a:effectLst/>
                <a:latin typeface="Open Sans" panose="020B0606030504020204" pitchFamily="34" charset="0"/>
              </a:rPr>
              <a:t>Đáp</a:t>
            </a:r>
            <a:r>
              <a:rPr lang="en-US" b="0" i="0" dirty="0">
                <a:solidFill>
                  <a:srgbClr val="1A0DAB"/>
                </a:solidFill>
                <a:effectLst/>
                <a:latin typeface="Open Sans" panose="020B0606030504020204" pitchFamily="34" charset="0"/>
              </a:rPr>
              <a:t>: ..........</a:t>
            </a:r>
          </a:p>
          <a:p>
            <a:pPr marL="0" indent="0" algn="l">
              <a:buNone/>
            </a:pPr>
            <a:endParaRPr lang="en-US" b="0" i="0" dirty="0">
              <a:solidFill>
                <a:srgbClr val="1A0DAB"/>
              </a:solidFill>
              <a:effectLst/>
              <a:latin typeface="Open Sans" panose="020B0606030504020204" pitchFamily="34" charset="0"/>
            </a:endParaRPr>
          </a:p>
          <a:p>
            <a:pPr marL="0" indent="0" algn="l">
              <a:buNone/>
            </a:pPr>
            <a:r>
              <a:rPr lang="en-US" b="0" i="0" dirty="0" err="1">
                <a:solidFill>
                  <a:srgbClr val="1A0DAB"/>
                </a:solidFill>
                <a:effectLst/>
                <a:latin typeface="Open Sans" panose="020B0606030504020204" pitchFamily="34" charset="0"/>
              </a:rPr>
              <a:t>Hỏi</a:t>
            </a:r>
            <a:r>
              <a:rPr lang="en-US" b="0" i="0" dirty="0">
                <a:solidFill>
                  <a:srgbClr val="1A0DAB"/>
                </a:solidFill>
                <a:effectLst/>
                <a:latin typeface="Open Sans" panose="020B0606030504020204" pitchFamily="34" charset="0"/>
              </a:rPr>
              <a:t>: - </a:t>
            </a:r>
            <a:r>
              <a:rPr lang="en-US" b="0" i="0" dirty="0" err="1">
                <a:solidFill>
                  <a:srgbClr val="1A0DAB"/>
                </a:solidFill>
                <a:effectLst/>
                <a:latin typeface="Open Sans" panose="020B0606030504020204" pitchFamily="34" charset="0"/>
              </a:rPr>
              <a:t>Cuộc</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họp</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đề</a:t>
            </a:r>
            <a:r>
              <a:rPr lang="en-US" b="0" i="0" dirty="0">
                <a:solidFill>
                  <a:srgbClr val="1A0DAB"/>
                </a:solidFill>
                <a:effectLst/>
                <a:latin typeface="Open Sans" panose="020B0606030504020204" pitchFamily="34" charset="0"/>
              </a:rPr>
              <a:t> ra </a:t>
            </a:r>
            <a:r>
              <a:rPr lang="en-US" b="0" i="0" dirty="0" err="1">
                <a:solidFill>
                  <a:srgbClr val="1A0DAB"/>
                </a:solidFill>
                <a:effectLst/>
                <a:latin typeface="Open Sans" panose="020B0606030504020204" pitchFamily="34" charset="0"/>
              </a:rPr>
              <a:t>cách</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gì</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để</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giúp</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bạn</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Hoàng</a:t>
            </a:r>
            <a:r>
              <a:rPr lang="en-US" b="0" i="0" dirty="0">
                <a:solidFill>
                  <a:srgbClr val="1A0DAB"/>
                </a:solidFill>
                <a:effectLst/>
                <a:latin typeface="Open Sans" panose="020B0606030504020204" pitchFamily="34" charset="0"/>
              </a:rPr>
              <a:t>?</a:t>
            </a:r>
          </a:p>
          <a:p>
            <a:pPr marL="0" indent="0" algn="l">
              <a:buNone/>
            </a:pPr>
            <a:r>
              <a:rPr lang="en-US" b="0" i="0" dirty="0" err="1">
                <a:solidFill>
                  <a:srgbClr val="1A0DAB"/>
                </a:solidFill>
                <a:effectLst/>
                <a:latin typeface="Open Sans" panose="020B0606030504020204" pitchFamily="34" charset="0"/>
              </a:rPr>
              <a:t>Đáp</a:t>
            </a:r>
            <a:r>
              <a:rPr lang="en-US" b="0" i="0" dirty="0">
                <a:solidFill>
                  <a:srgbClr val="1A0DAB"/>
                </a:solidFill>
                <a:effectLst/>
                <a:latin typeface="Open Sans" panose="020B0606030504020204" pitchFamily="34" charset="0"/>
              </a:rPr>
              <a:t>: ..........</a:t>
            </a:r>
          </a:p>
          <a:p>
            <a:pPr marL="0" indent="0" algn="l">
              <a:buNone/>
            </a:pPr>
            <a:endParaRPr lang="en-US" b="0" i="0" dirty="0">
              <a:solidFill>
                <a:srgbClr val="1A0DAB"/>
              </a:solidFill>
              <a:effectLst/>
              <a:latin typeface="Open Sans" panose="020B0606030504020204" pitchFamily="34" charset="0"/>
            </a:endParaRPr>
          </a:p>
          <a:p>
            <a:pPr marL="0" indent="0" algn="l">
              <a:buNone/>
            </a:pPr>
            <a:r>
              <a:rPr lang="en-US" b="0" i="0" dirty="0">
                <a:solidFill>
                  <a:srgbClr val="1A0DAB"/>
                </a:solidFill>
                <a:effectLst/>
                <a:latin typeface="Open Sans" panose="020B0606030504020204" pitchFamily="34" charset="0"/>
              </a:rPr>
              <a:t>(</a:t>
            </a:r>
            <a:r>
              <a:rPr lang="en-US" b="0" i="0" dirty="0" err="1">
                <a:solidFill>
                  <a:srgbClr val="1A0DAB"/>
                </a:solidFill>
                <a:effectLst/>
                <a:latin typeface="Open Sans" panose="020B0606030504020204" pitchFamily="34" charset="0"/>
              </a:rPr>
              <a:t>Chú</a:t>
            </a:r>
            <a:r>
              <a:rPr lang="en-US" b="0" i="0" dirty="0">
                <a:solidFill>
                  <a:srgbClr val="1A0DAB"/>
                </a:solidFill>
                <a:effectLst/>
                <a:latin typeface="Open Sans" panose="020B0606030504020204" pitchFamily="34" charset="0"/>
              </a:rPr>
              <a:t> ý: </a:t>
            </a:r>
            <a:r>
              <a:rPr lang="en-US" b="0" i="0" dirty="0" err="1">
                <a:solidFill>
                  <a:srgbClr val="1A0DAB"/>
                </a:solidFill>
                <a:effectLst/>
                <a:latin typeface="Open Sans" panose="020B0606030504020204" pitchFamily="34" charset="0"/>
              </a:rPr>
              <a:t>đọc</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lại</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lời</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của</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bác</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chữ</a:t>
            </a:r>
            <a:r>
              <a:rPr lang="en-US" b="0" i="0" dirty="0">
                <a:solidFill>
                  <a:srgbClr val="1A0DAB"/>
                </a:solidFill>
                <a:effectLst/>
                <a:latin typeface="Open Sans" panose="020B0606030504020204" pitchFamily="34" charset="0"/>
              </a:rPr>
              <a:t> A ở </a:t>
            </a:r>
            <a:r>
              <a:rPr lang="en-US" b="0" i="0" dirty="0" err="1">
                <a:solidFill>
                  <a:srgbClr val="1A0DAB"/>
                </a:solidFill>
                <a:effectLst/>
                <a:latin typeface="Open Sans" panose="020B0606030504020204" pitchFamily="34" charset="0"/>
              </a:rPr>
              <a:t>đoạn</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đầu</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và</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đoạn</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cuối</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truyện</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để</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trả</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lời</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câu</a:t>
            </a:r>
            <a:r>
              <a:rPr lang="en-US" b="0" i="0" dirty="0">
                <a:solidFill>
                  <a:srgbClr val="1A0DAB"/>
                </a:solidFill>
                <a:effectLst/>
                <a:latin typeface="Open Sans" panose="020B0606030504020204" pitchFamily="34" charset="0"/>
              </a:rPr>
              <a:t> </a:t>
            </a:r>
            <a:r>
              <a:rPr lang="en-US" b="0" i="0" dirty="0" err="1">
                <a:solidFill>
                  <a:srgbClr val="1A0DAB"/>
                </a:solidFill>
                <a:effectLst/>
                <a:latin typeface="Open Sans" panose="020B0606030504020204" pitchFamily="34" charset="0"/>
              </a:rPr>
              <a:t>hỏi</a:t>
            </a:r>
            <a:r>
              <a:rPr lang="en-US" b="0" i="0" dirty="0">
                <a:solidFill>
                  <a:srgbClr val="1A0DAB"/>
                </a:solidFill>
                <a:effectLst/>
                <a:latin typeface="Open Sans" panose="020B0606030504020204" pitchFamily="34" charset="0"/>
              </a:rPr>
              <a:t>)</a:t>
            </a:r>
          </a:p>
          <a:p>
            <a:endParaRPr lang="en-US" sz="3000" dirty="0"/>
          </a:p>
        </p:txBody>
      </p:sp>
    </p:spTree>
    <p:extLst>
      <p:ext uri="{BB962C8B-B14F-4D97-AF65-F5344CB8AC3E}">
        <p14:creationId xmlns:p14="http://schemas.microsoft.com/office/powerpoint/2010/main" val="2139357123"/>
      </p:ext>
    </p:extLst>
  </p:cSld>
  <p:clrMapOvr>
    <a:masterClrMapping/>
  </p:clrMapOvr>
  <p:transition spd="slow" advTm="15743">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0EC4C-7DE7-41D9-A785-BD0D225FF447}"/>
              </a:ext>
            </a:extLst>
          </p:cNvPr>
          <p:cNvSpPr>
            <a:spLocks noGrp="1"/>
          </p:cNvSpPr>
          <p:nvPr>
            <p:ph idx="1"/>
          </p:nvPr>
        </p:nvSpPr>
        <p:spPr>
          <a:xfrm>
            <a:off x="2172414" y="1368834"/>
            <a:ext cx="8558374" cy="5489166"/>
          </a:xfrm>
        </p:spPr>
        <p:txBody>
          <a:bodyPr>
            <a:normAutofit/>
          </a:bodyPr>
          <a:lstStyle/>
          <a:p>
            <a:pPr marL="0" indent="0">
              <a:buNone/>
            </a:pPr>
            <a:r>
              <a:rPr lang="en-US" b="1" i="0" dirty="0">
                <a:solidFill>
                  <a:schemeClr val="accent1">
                    <a:lumMod val="50000"/>
                  </a:schemeClr>
                </a:solidFill>
                <a:effectLst/>
                <a:latin typeface="Open Sans" panose="020B0606030504020204" pitchFamily="34" charset="0"/>
              </a:rPr>
              <a:t>4. </a:t>
            </a:r>
            <a:r>
              <a:rPr lang="en-US" b="1" i="0" dirty="0" err="1">
                <a:solidFill>
                  <a:schemeClr val="accent1">
                    <a:lumMod val="50000"/>
                  </a:schemeClr>
                </a:solidFill>
                <a:effectLst/>
                <a:latin typeface="Open Sans" panose="020B0606030504020204" pitchFamily="34" charset="0"/>
              </a:rPr>
              <a:t>Thay</a:t>
            </a:r>
            <a:r>
              <a:rPr lang="en-US" b="1" i="0" dirty="0">
                <a:solidFill>
                  <a:schemeClr val="accent1">
                    <a:lumMod val="50000"/>
                  </a:schemeClr>
                </a:solidFill>
                <a:effectLst/>
                <a:latin typeface="Open Sans" panose="020B0606030504020204" pitchFamily="34" charset="0"/>
              </a:rPr>
              <a:t> </a:t>
            </a:r>
            <a:r>
              <a:rPr lang="en-US" b="1" i="0" dirty="0" err="1">
                <a:solidFill>
                  <a:schemeClr val="accent1">
                    <a:lumMod val="50000"/>
                  </a:schemeClr>
                </a:solidFill>
                <a:effectLst/>
                <a:latin typeface="Open Sans" panose="020B0606030504020204" pitchFamily="34" charset="0"/>
              </a:rPr>
              <a:t>nhau</a:t>
            </a:r>
            <a:r>
              <a:rPr lang="en-US" b="1" i="0" dirty="0">
                <a:solidFill>
                  <a:schemeClr val="accent1">
                    <a:lumMod val="50000"/>
                  </a:schemeClr>
                </a:solidFill>
                <a:effectLst/>
                <a:latin typeface="Open Sans" panose="020B0606030504020204" pitchFamily="34" charset="0"/>
              </a:rPr>
              <a:t> </a:t>
            </a:r>
            <a:r>
              <a:rPr lang="en-US" b="1" i="0" dirty="0" err="1">
                <a:solidFill>
                  <a:schemeClr val="accent1">
                    <a:lumMod val="50000"/>
                  </a:schemeClr>
                </a:solidFill>
                <a:effectLst/>
                <a:latin typeface="Open Sans" panose="020B0606030504020204" pitchFamily="34" charset="0"/>
              </a:rPr>
              <a:t>hỏi</a:t>
            </a:r>
            <a:r>
              <a:rPr lang="en-US" b="1" i="0" dirty="0">
                <a:solidFill>
                  <a:schemeClr val="accent1">
                    <a:lumMod val="50000"/>
                  </a:schemeClr>
                </a:solidFill>
                <a:effectLst/>
                <a:latin typeface="Open Sans" panose="020B0606030504020204" pitchFamily="34" charset="0"/>
              </a:rPr>
              <a:t> - </a:t>
            </a:r>
            <a:r>
              <a:rPr lang="en-US" b="1" i="0" dirty="0" err="1">
                <a:solidFill>
                  <a:schemeClr val="accent1">
                    <a:lumMod val="50000"/>
                  </a:schemeClr>
                </a:solidFill>
                <a:effectLst/>
                <a:latin typeface="Open Sans" panose="020B0606030504020204" pitchFamily="34" charset="0"/>
              </a:rPr>
              <a:t>đáp</a:t>
            </a:r>
            <a:r>
              <a:rPr lang="en-US" b="1" i="0" dirty="0">
                <a:solidFill>
                  <a:schemeClr val="accent1">
                    <a:lumMod val="50000"/>
                  </a:schemeClr>
                </a:solidFill>
                <a:effectLst/>
                <a:latin typeface="Open Sans" panose="020B0606030504020204" pitchFamily="34" charset="0"/>
              </a:rPr>
              <a:t>:</a:t>
            </a:r>
          </a:p>
          <a:p>
            <a:pPr marL="0" indent="0" algn="l">
              <a:buNone/>
            </a:pPr>
            <a:endParaRPr lang="en-US" b="1" i="1" dirty="0">
              <a:solidFill>
                <a:schemeClr val="accent1">
                  <a:lumMod val="50000"/>
                </a:schemeClr>
              </a:solidFill>
              <a:effectLst/>
              <a:latin typeface="Open Sans" panose="020B0606030504020204" pitchFamily="34" charset="0"/>
            </a:endParaRPr>
          </a:p>
          <a:p>
            <a:pPr marL="0" indent="0" algn="l">
              <a:buNone/>
            </a:pPr>
            <a:r>
              <a:rPr lang="vi-VN" dirty="0">
                <a:solidFill>
                  <a:schemeClr val="accent1">
                    <a:lumMod val="50000"/>
                  </a:schemeClr>
                </a:solidFill>
                <a:effectLst/>
                <a:latin typeface="Open Sans" panose="020B0606030504020204" pitchFamily="34" charset="0"/>
              </a:rPr>
              <a:t>Hỏi: - Các chữ cái và dấu câu họp bàn việc gì?</a:t>
            </a:r>
          </a:p>
          <a:p>
            <a:pPr marL="0" indent="0" algn="l">
              <a:buNone/>
            </a:pPr>
            <a:r>
              <a:rPr lang="vi-VN" dirty="0">
                <a:solidFill>
                  <a:schemeClr val="accent1">
                    <a:lumMod val="50000"/>
                  </a:schemeClr>
                </a:solidFill>
                <a:effectLst/>
                <a:latin typeface="Open Sans" panose="020B0606030504020204" pitchFamily="34" charset="0"/>
              </a:rPr>
              <a:t>Đáp: Các chữ cái và dấu câu họp bàn việc giúp bạn Hoàng biết đặt dâu chấm câu đúng chỗ.</a:t>
            </a:r>
            <a:endParaRPr lang="en-US" dirty="0">
              <a:solidFill>
                <a:schemeClr val="accent1">
                  <a:lumMod val="50000"/>
                </a:schemeClr>
              </a:solidFill>
              <a:effectLst/>
              <a:latin typeface="Open Sans" panose="020B0606030504020204" pitchFamily="34" charset="0"/>
            </a:endParaRPr>
          </a:p>
          <a:p>
            <a:pPr marL="0" indent="0" algn="l">
              <a:buNone/>
            </a:pPr>
            <a:endParaRPr lang="vi-VN" dirty="0">
              <a:solidFill>
                <a:schemeClr val="accent1">
                  <a:lumMod val="50000"/>
                </a:schemeClr>
              </a:solidFill>
              <a:effectLst/>
              <a:latin typeface="Open Sans" panose="020B0606030504020204" pitchFamily="34" charset="0"/>
            </a:endParaRPr>
          </a:p>
          <a:p>
            <a:pPr marL="0" indent="0" algn="l">
              <a:buNone/>
            </a:pPr>
            <a:r>
              <a:rPr lang="vi-VN" dirty="0">
                <a:solidFill>
                  <a:schemeClr val="accent1">
                    <a:lumMod val="50000"/>
                  </a:schemeClr>
                </a:solidFill>
                <a:effectLst/>
                <a:latin typeface="Open Sans" panose="020B0606030504020204" pitchFamily="34" charset="0"/>
              </a:rPr>
              <a:t>Hỏi: - Cuộc họp đề ra cách gì để giúp bạn Hoàng?</a:t>
            </a:r>
          </a:p>
          <a:p>
            <a:pPr marL="0" indent="0" algn="l">
              <a:buNone/>
            </a:pPr>
            <a:r>
              <a:rPr lang="vi-VN" dirty="0">
                <a:solidFill>
                  <a:schemeClr val="accent1">
                    <a:lumMod val="50000"/>
                  </a:schemeClr>
                </a:solidFill>
                <a:effectLst/>
                <a:latin typeface="Open Sans" panose="020B0606030504020204" pitchFamily="34" charset="0"/>
              </a:rPr>
              <a:t>Đáp: Cuộc họp giao cho anh Dấu Chấm yêu cầu Hoàng đọc lại câu văn trước khi đặt dấu chấm.</a:t>
            </a:r>
          </a:p>
          <a:p>
            <a:endParaRPr lang="en-US" sz="3000" b="1" dirty="0">
              <a:solidFill>
                <a:schemeClr val="accent1">
                  <a:lumMod val="50000"/>
                </a:schemeClr>
              </a:solidFill>
            </a:endParaRPr>
          </a:p>
        </p:txBody>
      </p:sp>
    </p:spTree>
    <p:extLst>
      <p:ext uri="{BB962C8B-B14F-4D97-AF65-F5344CB8AC3E}">
        <p14:creationId xmlns:p14="http://schemas.microsoft.com/office/powerpoint/2010/main" val="4070864387"/>
      </p:ext>
    </p:extLst>
  </p:cSld>
  <p:clrMapOvr>
    <a:masterClrMapping/>
  </p:clrMapOvr>
  <p:transition spd="slow" advTm="4007">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TIMING" val="|0.6|4.9"/>
</p:tagLst>
</file>

<file path=ppt/tags/tag2.xml><?xml version="1.0" encoding="utf-8"?>
<p:tagLst xmlns:a="http://schemas.openxmlformats.org/drawingml/2006/main" xmlns:r="http://schemas.openxmlformats.org/officeDocument/2006/relationships" xmlns:p="http://schemas.openxmlformats.org/presentationml/2006/main">
  <p:tag name="TIMING" val="|2.2"/>
</p:tagLst>
</file>

<file path=ppt/tags/tag3.xml><?xml version="1.0" encoding="utf-8"?>
<p:tagLst xmlns:a="http://schemas.openxmlformats.org/drawingml/2006/main" xmlns:r="http://schemas.openxmlformats.org/officeDocument/2006/relationships" xmlns:p="http://schemas.openxmlformats.org/presentationml/2006/main">
  <p:tag name="TIMING" val="|2.2"/>
</p:tagLst>
</file>

<file path=ppt/tags/tag4.xml><?xml version="1.0" encoding="utf-8"?>
<p:tagLst xmlns:a="http://schemas.openxmlformats.org/drawingml/2006/main" xmlns:r="http://schemas.openxmlformats.org/officeDocument/2006/relationships" xmlns:p="http://schemas.openxmlformats.org/presentationml/2006/main">
  <p:tag name="TIMING" val="|5.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TotalTime>
  <Words>661</Words>
  <Application>Microsoft Office PowerPoint</Application>
  <PresentationFormat>Widescreen</PresentationFormat>
  <Paragraphs>61</Paragraphs>
  <Slides>10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Open Sans</vt:lpstr>
      <vt:lpstr>OpenSans</vt:lpstr>
      <vt:lpstr>Times New Roman</vt:lpstr>
      <vt:lpstr>1_Office Theme</vt:lpstr>
      <vt:lpstr>Default Design</vt:lpstr>
      <vt:lpstr>PowerPoint Presentation</vt:lpstr>
      <vt:lpstr>Bài 5C. Cuộc họp của chữ viết ( tiết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Minh</dc:creator>
  <cp:lastModifiedBy>Nguyen Minh</cp:lastModifiedBy>
  <cp:revision>13</cp:revision>
  <dcterms:created xsi:type="dcterms:W3CDTF">2021-08-19T09:29:08Z</dcterms:created>
  <dcterms:modified xsi:type="dcterms:W3CDTF">2021-09-10T12:38:09Z</dcterms:modified>
</cp:coreProperties>
</file>